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64" r:id="rId3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34" r:id="rId15"/>
    <p:sldId id="375" r:id="rId16"/>
    <p:sldId id="376" r:id="rId1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1"/>
    </p:embeddedFont>
    <p:embeddedFont>
      <p:font typeface="Impact" panose="020B0806030902050204" pitchFamily="34" charset="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7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7AD"/>
    <a:srgbClr val="E8E8E8"/>
    <a:srgbClr val="CC8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6" autoAdjust="0"/>
    <p:restoredTop sz="94414" autoAdjust="0"/>
  </p:normalViewPr>
  <p:slideViewPr>
    <p:cSldViewPr showGuides="1">
      <p:cViewPr>
        <p:scale>
          <a:sx n="130" d="100"/>
          <a:sy n="130" d="100"/>
        </p:scale>
        <p:origin x="-426" y="-1050"/>
      </p:cViewPr>
      <p:guideLst>
        <p:guide orient="horz" pos="1677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84"/>
      </p:cViewPr>
      <p:guideLst>
        <p:guide orient="horz" pos="2982"/>
        <p:guide pos="2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19.xml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21B8-FD5D-4866-B249-9171E4F268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7216" y="127515"/>
            <a:ext cx="7481455" cy="644065"/>
          </a:xfr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lang="zh-CN" altLang="en-US" sz="24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4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altLang="zh-CN" dirty="0" smtClean="0"/>
              <a:t>WWW.YOURBUSINESS.COM</a:t>
            </a:r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355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D7083653-667E-442B-889B-3B8AF0E0F233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717902"/>
            <a:ext cx="81724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323528" y="37868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8244408" y="315203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3" grpId="0" animBg="1"/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2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6" Type="http://schemas.openxmlformats.org/officeDocument/2006/relationships/notesSlide" Target="../notesSlides/notesSlide12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55.xml"/><Relationship Id="rId33" Type="http://schemas.openxmlformats.org/officeDocument/2006/relationships/tags" Target="../tags/tag54.xml"/><Relationship Id="rId32" Type="http://schemas.openxmlformats.org/officeDocument/2006/relationships/image" Target="../media/image13.png"/><Relationship Id="rId31" Type="http://schemas.openxmlformats.org/officeDocument/2006/relationships/image" Target="../media/image12.png"/><Relationship Id="rId30" Type="http://schemas.openxmlformats.org/officeDocument/2006/relationships/tags" Target="../tags/tag53.xml"/><Relationship Id="rId3" Type="http://schemas.openxmlformats.org/officeDocument/2006/relationships/tags" Target="../tags/tag26.xml"/><Relationship Id="rId29" Type="http://schemas.openxmlformats.org/officeDocument/2006/relationships/tags" Target="../tags/tag52.xml"/><Relationship Id="rId28" Type="http://schemas.openxmlformats.org/officeDocument/2006/relationships/tags" Target="../tags/tag51.xml"/><Relationship Id="rId27" Type="http://schemas.openxmlformats.org/officeDocument/2006/relationships/tags" Target="../tags/tag50.xml"/><Relationship Id="rId26" Type="http://schemas.openxmlformats.org/officeDocument/2006/relationships/tags" Target="../tags/tag49.xml"/><Relationship Id="rId25" Type="http://schemas.openxmlformats.org/officeDocument/2006/relationships/tags" Target="../tags/tag48.xml"/><Relationship Id="rId24" Type="http://schemas.openxmlformats.org/officeDocument/2006/relationships/tags" Target="../tags/tag47.xml"/><Relationship Id="rId23" Type="http://schemas.openxmlformats.org/officeDocument/2006/relationships/tags" Target="../tags/tag46.xml"/><Relationship Id="rId22" Type="http://schemas.openxmlformats.org/officeDocument/2006/relationships/tags" Target="../tags/tag45.xml"/><Relationship Id="rId21" Type="http://schemas.openxmlformats.org/officeDocument/2006/relationships/tags" Target="../tags/tag44.xml"/><Relationship Id="rId20" Type="http://schemas.openxmlformats.org/officeDocument/2006/relationships/tags" Target="../tags/tag43.xml"/><Relationship Id="rId2" Type="http://schemas.openxmlformats.org/officeDocument/2006/relationships/tags" Target="../tags/tag25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6" Type="http://schemas.openxmlformats.org/officeDocument/2006/relationships/notesSlide" Target="../notesSlides/notesSlide13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87.xml"/><Relationship Id="rId33" Type="http://schemas.openxmlformats.org/officeDocument/2006/relationships/image" Target="../media/image15.png"/><Relationship Id="rId32" Type="http://schemas.openxmlformats.org/officeDocument/2006/relationships/image" Target="../media/image14.png"/><Relationship Id="rId31" Type="http://schemas.openxmlformats.org/officeDocument/2006/relationships/tags" Target="../tags/tag86.xml"/><Relationship Id="rId30" Type="http://schemas.openxmlformats.org/officeDocument/2006/relationships/tags" Target="../tags/tag85.xml"/><Relationship Id="rId3" Type="http://schemas.openxmlformats.org/officeDocument/2006/relationships/tags" Target="../tags/tag58.xml"/><Relationship Id="rId29" Type="http://schemas.openxmlformats.org/officeDocument/2006/relationships/tags" Target="../tags/tag84.xml"/><Relationship Id="rId28" Type="http://schemas.openxmlformats.org/officeDocument/2006/relationships/tags" Target="../tags/tag83.xml"/><Relationship Id="rId27" Type="http://schemas.openxmlformats.org/officeDocument/2006/relationships/tags" Target="../tags/tag82.xml"/><Relationship Id="rId26" Type="http://schemas.openxmlformats.org/officeDocument/2006/relationships/tags" Target="../tags/tag81.xml"/><Relationship Id="rId25" Type="http://schemas.openxmlformats.org/officeDocument/2006/relationships/tags" Target="../tags/tag80.xml"/><Relationship Id="rId24" Type="http://schemas.openxmlformats.org/officeDocument/2006/relationships/tags" Target="../tags/tag79.xml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tags" Target="../tags/tag57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4" Type="http://schemas.openxmlformats.org/officeDocument/2006/relationships/notesSlide" Target="../notesSlides/notesSlide14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118.xml"/><Relationship Id="rId31" Type="http://schemas.openxmlformats.org/officeDocument/2006/relationships/image" Target="../media/image16.png"/><Relationship Id="rId30" Type="http://schemas.openxmlformats.org/officeDocument/2006/relationships/tags" Target="../tags/tag117.xml"/><Relationship Id="rId3" Type="http://schemas.openxmlformats.org/officeDocument/2006/relationships/tags" Target="../tags/tag90.xml"/><Relationship Id="rId29" Type="http://schemas.openxmlformats.org/officeDocument/2006/relationships/tags" Target="../tags/tag116.xml"/><Relationship Id="rId28" Type="http://schemas.openxmlformats.org/officeDocument/2006/relationships/tags" Target="../tags/tag115.xml"/><Relationship Id="rId27" Type="http://schemas.openxmlformats.org/officeDocument/2006/relationships/tags" Target="../tags/tag114.xml"/><Relationship Id="rId26" Type="http://schemas.openxmlformats.org/officeDocument/2006/relationships/tags" Target="../tags/tag113.xml"/><Relationship Id="rId25" Type="http://schemas.openxmlformats.org/officeDocument/2006/relationships/tags" Target="../tags/tag112.xml"/><Relationship Id="rId24" Type="http://schemas.openxmlformats.org/officeDocument/2006/relationships/tags" Target="../tags/tag111.xml"/><Relationship Id="rId23" Type="http://schemas.openxmlformats.org/officeDocument/2006/relationships/tags" Target="../tags/tag110.xml"/><Relationship Id="rId22" Type="http://schemas.openxmlformats.org/officeDocument/2006/relationships/tags" Target="../tags/tag109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/>
          <p:cNvGrpSpPr/>
          <p:nvPr/>
        </p:nvGrpSpPr>
        <p:grpSpPr>
          <a:xfrm rot="21600000">
            <a:off x="1619885" y="1203350"/>
            <a:ext cx="5804483" cy="2863316"/>
            <a:chOff x="0" y="0"/>
            <a:chExt cx="5804483" cy="2863316"/>
          </a:xfrm>
        </p:grpSpPr>
        <p:pic>
          <p:nvPicPr>
            <p:cNvPr id="20" name="picture 1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21600000">
              <a:off x="135445" y="0"/>
              <a:ext cx="5669038" cy="2863316"/>
            </a:xfrm>
            <a:prstGeom prst="rect">
              <a:avLst/>
            </a:prstGeom>
          </p:spPr>
        </p:pic>
        <p:sp>
          <p:nvSpPr>
            <p:cNvPr id="23" name="textbox 19"/>
            <p:cNvSpPr/>
            <p:nvPr>
              <p:custDataLst>
                <p:tags r:id="rId3"/>
              </p:custDataLst>
            </p:nvPr>
          </p:nvSpPr>
          <p:spPr>
            <a:xfrm>
              <a:off x="1007745" y="1224280"/>
              <a:ext cx="3956685" cy="412115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4000"/>
                </a:lnSpc>
              </a:pPr>
              <a:r>
                <a:rPr sz="2700" spc="28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</a:t>
              </a:r>
              <a:r>
                <a:rPr lang="zh-CN" sz="2700" spc="28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三</a:t>
              </a:r>
              <a:r>
                <a:rPr sz="2700" spc="28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部分</a:t>
              </a:r>
              <a:r>
                <a:rPr sz="2700" spc="2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700" b="1" dirty="0" smtClean="0">
                  <a:solidFill>
                    <a:schemeClr val="tx1"/>
                  </a:solidFill>
                  <a:sym typeface="+mn-ea"/>
                </a:rPr>
                <a:t>信用修复方式</a:t>
              </a:r>
              <a:endParaRPr lang="zh-CN" altLang="en-US" sz="27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2700" algn="l" rtl="0" eaLnBrk="0">
                <a:lnSpc>
                  <a:spcPct val="94000"/>
                </a:lnSpc>
              </a:pPr>
              <a:endParaRPr lang="en-US" altLang="en-US" sz="2700" b="1" dirty="0"/>
            </a:p>
          </p:txBody>
        </p:sp>
        <p:pic>
          <p:nvPicPr>
            <p:cNvPr id="24" name="pictur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21600000">
              <a:off x="0" y="2393277"/>
              <a:ext cx="1384503" cy="4630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1131570"/>
            <a:ext cx="8514715" cy="3343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/>
          <p:cNvGrpSpPr/>
          <p:nvPr/>
        </p:nvGrpSpPr>
        <p:grpSpPr>
          <a:xfrm rot="21600000">
            <a:off x="1619885" y="1203350"/>
            <a:ext cx="5804483" cy="2863316"/>
            <a:chOff x="0" y="0"/>
            <a:chExt cx="5804483" cy="2863316"/>
          </a:xfrm>
        </p:grpSpPr>
        <p:pic>
          <p:nvPicPr>
            <p:cNvPr id="20" name="picture 1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21600000">
              <a:off x="135445" y="0"/>
              <a:ext cx="5669038" cy="2863316"/>
            </a:xfrm>
            <a:prstGeom prst="rect">
              <a:avLst/>
            </a:prstGeom>
          </p:spPr>
        </p:pic>
        <p:sp>
          <p:nvSpPr>
            <p:cNvPr id="23" name="textbox 19"/>
            <p:cNvSpPr/>
            <p:nvPr>
              <p:custDataLst>
                <p:tags r:id="rId3"/>
              </p:custDataLst>
            </p:nvPr>
          </p:nvSpPr>
          <p:spPr>
            <a:xfrm>
              <a:off x="1007745" y="1224280"/>
              <a:ext cx="3956685" cy="412115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4000"/>
                </a:lnSpc>
              </a:pPr>
              <a:r>
                <a:rPr sz="2700" spc="28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</a:t>
              </a:r>
              <a:r>
                <a:rPr lang="zh-CN" sz="2700" spc="28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四</a:t>
              </a:r>
              <a:r>
                <a:rPr sz="2700" spc="28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部分</a:t>
              </a:r>
              <a:r>
                <a:rPr sz="2700" spc="2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700" b="1" dirty="0" smtClean="0">
                  <a:solidFill>
                    <a:schemeClr val="tx1"/>
                  </a:solidFill>
                  <a:sym typeface="+mn-ea"/>
                </a:rPr>
                <a:t>信用修复材料</a:t>
              </a:r>
              <a:endParaRPr lang="zh-CN" altLang="en-US" sz="27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2700" algn="l" rtl="0" eaLnBrk="0">
                <a:lnSpc>
                  <a:spcPct val="94000"/>
                </a:lnSpc>
              </a:pPr>
              <a:endParaRPr lang="en-US" altLang="en-US" sz="2700" b="1" dirty="0"/>
            </a:p>
          </p:txBody>
        </p:sp>
        <p:pic>
          <p:nvPicPr>
            <p:cNvPr id="24" name="pictur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21600000">
              <a:off x="0" y="2393277"/>
              <a:ext cx="1384503" cy="4630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5768" y="4144438"/>
            <a:ext cx="1653061" cy="2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7060" y="815340"/>
            <a:ext cx="236855" cy="391795"/>
            <a:chOff x="2082610" y="1784530"/>
            <a:chExt cx="649385" cy="1232595"/>
          </a:xfrm>
        </p:grpSpPr>
        <p:sp>
          <p:nvSpPr>
            <p:cNvPr id="225" name="MH_Other_49"/>
            <p:cNvSpPr/>
            <p:nvPr>
              <p:custDataLst>
                <p:tags r:id="rId2"/>
              </p:custDataLst>
            </p:nvPr>
          </p:nvSpPr>
          <p:spPr bwMode="auto">
            <a:xfrm>
              <a:off x="2279665" y="1793479"/>
              <a:ext cx="114202" cy="230412"/>
            </a:xfrm>
            <a:custGeom>
              <a:avLst/>
              <a:gdLst>
                <a:gd name="T0" fmla="*/ 3 w 13"/>
                <a:gd name="T1" fmla="*/ 16 h 26"/>
                <a:gd name="T2" fmla="*/ 3 w 13"/>
                <a:gd name="T3" fmla="*/ 12 h 26"/>
                <a:gd name="T4" fmla="*/ 2 w 13"/>
                <a:gd name="T5" fmla="*/ 12 h 26"/>
                <a:gd name="T6" fmla="*/ 1 w 13"/>
                <a:gd name="T7" fmla="*/ 8 h 26"/>
                <a:gd name="T8" fmla="*/ 2 w 13"/>
                <a:gd name="T9" fmla="*/ 8 h 26"/>
                <a:gd name="T10" fmla="*/ 2 w 13"/>
                <a:gd name="T11" fmla="*/ 3 h 26"/>
                <a:gd name="T12" fmla="*/ 8 w 13"/>
                <a:gd name="T13" fmla="*/ 0 h 26"/>
                <a:gd name="T14" fmla="*/ 13 w 13"/>
                <a:gd name="T15" fmla="*/ 4 h 26"/>
                <a:gd name="T16" fmla="*/ 13 w 13"/>
                <a:gd name="T17" fmla="*/ 7 h 26"/>
                <a:gd name="T18" fmla="*/ 13 w 13"/>
                <a:gd name="T19" fmla="*/ 8 h 26"/>
                <a:gd name="T20" fmla="*/ 13 w 13"/>
                <a:gd name="T21" fmla="*/ 10 h 26"/>
                <a:gd name="T22" fmla="*/ 13 w 13"/>
                <a:gd name="T23" fmla="*/ 14 h 26"/>
                <a:gd name="T24" fmla="*/ 11 w 13"/>
                <a:gd name="T25" fmla="*/ 17 h 26"/>
                <a:gd name="T26" fmla="*/ 12 w 13"/>
                <a:gd name="T27" fmla="*/ 20 h 26"/>
                <a:gd name="T28" fmla="*/ 10 w 13"/>
                <a:gd name="T29" fmla="*/ 26 h 26"/>
                <a:gd name="T30" fmla="*/ 3 w 13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6">
                  <a:moveTo>
                    <a:pt x="3" y="16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0" y="8"/>
                    <a:pt x="1" y="8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0" y="0"/>
                    <a:pt x="13" y="3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3" y="9"/>
                    <a:pt x="13" y="10"/>
                  </a:cubicBezTo>
                  <a:cubicBezTo>
                    <a:pt x="13" y="12"/>
                    <a:pt x="13" y="13"/>
                    <a:pt x="13" y="14"/>
                  </a:cubicBezTo>
                  <a:cubicBezTo>
                    <a:pt x="12" y="15"/>
                    <a:pt x="11" y="17"/>
                    <a:pt x="11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MH_Other_50"/>
            <p:cNvSpPr/>
            <p:nvPr>
              <p:custDataLst>
                <p:tags r:id="rId3"/>
              </p:custDataLst>
            </p:nvPr>
          </p:nvSpPr>
          <p:spPr bwMode="auto">
            <a:xfrm>
              <a:off x="2297578" y="1889671"/>
              <a:ext cx="17914" cy="2684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7" name="MH_Other_51"/>
            <p:cNvSpPr/>
            <p:nvPr>
              <p:custDataLst>
                <p:tags r:id="rId4"/>
              </p:custDataLst>
            </p:nvPr>
          </p:nvSpPr>
          <p:spPr bwMode="auto">
            <a:xfrm>
              <a:off x="2306537" y="1880722"/>
              <a:ext cx="78374" cy="143169"/>
            </a:xfrm>
            <a:custGeom>
              <a:avLst/>
              <a:gdLst>
                <a:gd name="T0" fmla="*/ 7 w 9"/>
                <a:gd name="T1" fmla="*/ 16 h 16"/>
                <a:gd name="T2" fmla="*/ 9 w 9"/>
                <a:gd name="T3" fmla="*/ 10 h 16"/>
                <a:gd name="T4" fmla="*/ 8 w 9"/>
                <a:gd name="T5" fmla="*/ 7 h 16"/>
                <a:gd name="T6" fmla="*/ 8 w 9"/>
                <a:gd name="T7" fmla="*/ 7 h 16"/>
                <a:gd name="T8" fmla="*/ 4 w 9"/>
                <a:gd name="T9" fmla="*/ 6 h 16"/>
                <a:gd name="T10" fmla="*/ 0 w 9"/>
                <a:gd name="T11" fmla="*/ 0 h 16"/>
                <a:gd name="T12" fmla="*/ 0 w 9"/>
                <a:gd name="T13" fmla="*/ 2 h 16"/>
                <a:gd name="T14" fmla="*/ 0 w 9"/>
                <a:gd name="T15" fmla="*/ 2 h 16"/>
                <a:gd name="T16" fmla="*/ 0 w 9"/>
                <a:gd name="T17" fmla="*/ 6 h 16"/>
                <a:gd name="T18" fmla="*/ 7 w 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3" y="6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MH_Other_52"/>
            <p:cNvSpPr/>
            <p:nvPr>
              <p:custDataLst>
                <p:tags r:id="rId5"/>
              </p:custDataLst>
            </p:nvPr>
          </p:nvSpPr>
          <p:spPr bwMode="auto">
            <a:xfrm>
              <a:off x="2208008" y="2041787"/>
              <a:ext cx="347085" cy="398188"/>
            </a:xfrm>
            <a:custGeom>
              <a:avLst/>
              <a:gdLst>
                <a:gd name="T0" fmla="*/ 0 w 39"/>
                <a:gd name="T1" fmla="*/ 45 h 45"/>
                <a:gd name="T2" fmla="*/ 27 w 39"/>
                <a:gd name="T3" fmla="*/ 38 h 45"/>
                <a:gd name="T4" fmla="*/ 36 w 39"/>
                <a:gd name="T5" fmla="*/ 41 h 45"/>
                <a:gd name="T6" fmla="*/ 39 w 39"/>
                <a:gd name="T7" fmla="*/ 32 h 45"/>
                <a:gd name="T8" fmla="*/ 31 w 39"/>
                <a:gd name="T9" fmla="*/ 11 h 45"/>
                <a:gd name="T10" fmla="*/ 22 w 39"/>
                <a:gd name="T11" fmla="*/ 0 h 45"/>
                <a:gd name="T12" fmla="*/ 9 w 39"/>
                <a:gd name="T13" fmla="*/ 21 h 45"/>
                <a:gd name="T14" fmla="*/ 0 w 3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45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34" y="41"/>
                    <a:pt x="36" y="41"/>
                  </a:cubicBezTo>
                  <a:cubicBezTo>
                    <a:pt x="37" y="40"/>
                    <a:pt x="39" y="32"/>
                    <a:pt x="39" y="32"/>
                  </a:cubicBezTo>
                  <a:cubicBezTo>
                    <a:pt x="39" y="32"/>
                    <a:pt x="33" y="14"/>
                    <a:pt x="31" y="11"/>
                  </a:cubicBezTo>
                  <a:cubicBezTo>
                    <a:pt x="30" y="8"/>
                    <a:pt x="22" y="0"/>
                    <a:pt x="22" y="0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9" name="MH_Other_53"/>
            <p:cNvSpPr/>
            <p:nvPr>
              <p:custDataLst>
                <p:tags r:id="rId6"/>
              </p:custDataLst>
            </p:nvPr>
          </p:nvSpPr>
          <p:spPr bwMode="auto">
            <a:xfrm>
              <a:off x="2315493" y="2876193"/>
              <a:ext cx="167944" cy="96192"/>
            </a:xfrm>
            <a:custGeom>
              <a:avLst/>
              <a:gdLst>
                <a:gd name="T0" fmla="*/ 1 w 19"/>
                <a:gd name="T1" fmla="*/ 7 h 11"/>
                <a:gd name="T2" fmla="*/ 6 w 19"/>
                <a:gd name="T3" fmla="*/ 8 h 11"/>
                <a:gd name="T4" fmla="*/ 11 w 19"/>
                <a:gd name="T5" fmla="*/ 10 h 11"/>
                <a:gd name="T6" fmla="*/ 19 w 19"/>
                <a:gd name="T7" fmla="*/ 10 h 11"/>
                <a:gd name="T8" fmla="*/ 14 w 19"/>
                <a:gd name="T9" fmla="*/ 7 h 11"/>
                <a:gd name="T10" fmla="*/ 10 w 19"/>
                <a:gd name="T11" fmla="*/ 2 h 11"/>
                <a:gd name="T12" fmla="*/ 8 w 19"/>
                <a:gd name="T13" fmla="*/ 0 h 11"/>
                <a:gd name="T14" fmla="*/ 2 w 19"/>
                <a:gd name="T15" fmla="*/ 1 h 11"/>
                <a:gd name="T16" fmla="*/ 1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" y="7"/>
                  </a:moveTo>
                  <a:cubicBezTo>
                    <a:pt x="1" y="7"/>
                    <a:pt x="4" y="8"/>
                    <a:pt x="6" y="8"/>
                  </a:cubicBezTo>
                  <a:cubicBezTo>
                    <a:pt x="7" y="7"/>
                    <a:pt x="10" y="10"/>
                    <a:pt x="11" y="10"/>
                  </a:cubicBezTo>
                  <a:cubicBezTo>
                    <a:pt x="12" y="10"/>
                    <a:pt x="19" y="11"/>
                    <a:pt x="19" y="10"/>
                  </a:cubicBezTo>
                  <a:cubicBezTo>
                    <a:pt x="19" y="10"/>
                    <a:pt x="19" y="8"/>
                    <a:pt x="14" y="7"/>
                  </a:cubicBezTo>
                  <a:cubicBezTo>
                    <a:pt x="14" y="7"/>
                    <a:pt x="10" y="3"/>
                    <a:pt x="10" y="2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MH_Other_54"/>
            <p:cNvSpPr/>
            <p:nvPr>
              <p:custDataLst>
                <p:tags r:id="rId7"/>
              </p:custDataLst>
            </p:nvPr>
          </p:nvSpPr>
          <p:spPr bwMode="auto">
            <a:xfrm>
              <a:off x="2234880" y="2936594"/>
              <a:ext cx="96288" cy="80531"/>
            </a:xfrm>
            <a:custGeom>
              <a:avLst/>
              <a:gdLst>
                <a:gd name="T0" fmla="*/ 2 w 11"/>
                <a:gd name="T1" fmla="*/ 8 h 9"/>
                <a:gd name="T2" fmla="*/ 7 w 11"/>
                <a:gd name="T3" fmla="*/ 9 h 9"/>
                <a:gd name="T4" fmla="*/ 10 w 11"/>
                <a:gd name="T5" fmla="*/ 5 h 9"/>
                <a:gd name="T6" fmla="*/ 8 w 11"/>
                <a:gd name="T7" fmla="*/ 0 h 9"/>
                <a:gd name="T8" fmla="*/ 4 w 11"/>
                <a:gd name="T9" fmla="*/ 0 h 9"/>
                <a:gd name="T10" fmla="*/ 1 w 11"/>
                <a:gd name="T11" fmla="*/ 5 h 9"/>
                <a:gd name="T12" fmla="*/ 2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8"/>
                  </a:moveTo>
                  <a:cubicBezTo>
                    <a:pt x="2" y="8"/>
                    <a:pt x="6" y="9"/>
                    <a:pt x="7" y="9"/>
                  </a:cubicBezTo>
                  <a:cubicBezTo>
                    <a:pt x="8" y="9"/>
                    <a:pt x="11" y="7"/>
                    <a:pt x="10" y="5"/>
                  </a:cubicBezTo>
                  <a:cubicBezTo>
                    <a:pt x="9" y="3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1" name="MH_Other_55"/>
            <p:cNvSpPr/>
            <p:nvPr>
              <p:custDataLst>
                <p:tags r:id="rId8"/>
              </p:custDataLst>
            </p:nvPr>
          </p:nvSpPr>
          <p:spPr bwMode="auto">
            <a:xfrm>
              <a:off x="2315493" y="2307990"/>
              <a:ext cx="158987" cy="603994"/>
            </a:xfrm>
            <a:custGeom>
              <a:avLst/>
              <a:gdLst>
                <a:gd name="T0" fmla="*/ 6 w 18"/>
                <a:gd name="T1" fmla="*/ 67 h 68"/>
                <a:gd name="T2" fmla="*/ 12 w 18"/>
                <a:gd name="T3" fmla="*/ 64 h 68"/>
                <a:gd name="T4" fmla="*/ 12 w 18"/>
                <a:gd name="T5" fmla="*/ 55 h 68"/>
                <a:gd name="T6" fmla="*/ 17 w 18"/>
                <a:gd name="T7" fmla="*/ 39 h 68"/>
                <a:gd name="T8" fmla="*/ 17 w 18"/>
                <a:gd name="T9" fmla="*/ 4 h 68"/>
                <a:gd name="T10" fmla="*/ 17 w 18"/>
                <a:gd name="T11" fmla="*/ 0 h 68"/>
                <a:gd name="T12" fmla="*/ 10 w 18"/>
                <a:gd name="T13" fmla="*/ 2 h 68"/>
                <a:gd name="T14" fmla="*/ 3 w 18"/>
                <a:gd name="T15" fmla="*/ 22 h 68"/>
                <a:gd name="T16" fmla="*/ 5 w 18"/>
                <a:gd name="T17" fmla="*/ 35 h 68"/>
                <a:gd name="T18" fmla="*/ 4 w 18"/>
                <a:gd name="T19" fmla="*/ 38 h 68"/>
                <a:gd name="T20" fmla="*/ 3 w 18"/>
                <a:gd name="T21" fmla="*/ 58 h 68"/>
                <a:gd name="T22" fmla="*/ 3 w 18"/>
                <a:gd name="T23" fmla="*/ 59 h 68"/>
                <a:gd name="T24" fmla="*/ 1 w 18"/>
                <a:gd name="T25" fmla="*/ 66 h 68"/>
                <a:gd name="T26" fmla="*/ 1 w 18"/>
                <a:gd name="T27" fmla="*/ 67 h 68"/>
                <a:gd name="T28" fmla="*/ 6 w 18"/>
                <a:gd name="T2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68">
                  <a:moveTo>
                    <a:pt x="6" y="67"/>
                  </a:moveTo>
                  <a:cubicBezTo>
                    <a:pt x="7" y="66"/>
                    <a:pt x="11" y="66"/>
                    <a:pt x="12" y="64"/>
                  </a:cubicBezTo>
                  <a:cubicBezTo>
                    <a:pt x="12" y="64"/>
                    <a:pt x="11" y="57"/>
                    <a:pt x="12" y="55"/>
                  </a:cubicBezTo>
                  <a:cubicBezTo>
                    <a:pt x="12" y="53"/>
                    <a:pt x="16" y="41"/>
                    <a:pt x="17" y="39"/>
                  </a:cubicBezTo>
                  <a:cubicBezTo>
                    <a:pt x="18" y="38"/>
                    <a:pt x="17" y="8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2" name="MH_Other_56"/>
            <p:cNvSpPr/>
            <p:nvPr>
              <p:custDataLst>
                <p:tags r:id="rId9"/>
              </p:custDataLst>
            </p:nvPr>
          </p:nvSpPr>
          <p:spPr bwMode="auto">
            <a:xfrm>
              <a:off x="2315493" y="2307990"/>
              <a:ext cx="150030" cy="603994"/>
            </a:xfrm>
            <a:custGeom>
              <a:avLst/>
              <a:gdLst>
                <a:gd name="T0" fmla="*/ 10 w 17"/>
                <a:gd name="T1" fmla="*/ 2 h 68"/>
                <a:gd name="T2" fmla="*/ 3 w 17"/>
                <a:gd name="T3" fmla="*/ 22 h 68"/>
                <a:gd name="T4" fmla="*/ 5 w 17"/>
                <a:gd name="T5" fmla="*/ 35 h 68"/>
                <a:gd name="T6" fmla="*/ 4 w 17"/>
                <a:gd name="T7" fmla="*/ 38 h 68"/>
                <a:gd name="T8" fmla="*/ 3 w 17"/>
                <a:gd name="T9" fmla="*/ 58 h 68"/>
                <a:gd name="T10" fmla="*/ 3 w 17"/>
                <a:gd name="T11" fmla="*/ 59 h 68"/>
                <a:gd name="T12" fmla="*/ 1 w 17"/>
                <a:gd name="T13" fmla="*/ 66 h 68"/>
                <a:gd name="T14" fmla="*/ 1 w 17"/>
                <a:gd name="T15" fmla="*/ 67 h 68"/>
                <a:gd name="T16" fmla="*/ 6 w 17"/>
                <a:gd name="T17" fmla="*/ 67 h 68"/>
                <a:gd name="T18" fmla="*/ 7 w 17"/>
                <a:gd name="T19" fmla="*/ 66 h 68"/>
                <a:gd name="T20" fmla="*/ 9 w 17"/>
                <a:gd name="T21" fmla="*/ 61 h 68"/>
                <a:gd name="T22" fmla="*/ 11 w 17"/>
                <a:gd name="T23" fmla="*/ 55 h 68"/>
                <a:gd name="T24" fmla="*/ 14 w 17"/>
                <a:gd name="T25" fmla="*/ 43 h 68"/>
                <a:gd name="T26" fmla="*/ 9 w 17"/>
                <a:gd name="T27" fmla="*/ 52 h 68"/>
                <a:gd name="T28" fmla="*/ 14 w 17"/>
                <a:gd name="T29" fmla="*/ 41 h 68"/>
                <a:gd name="T30" fmla="*/ 9 w 17"/>
                <a:gd name="T31" fmla="*/ 47 h 68"/>
                <a:gd name="T32" fmla="*/ 8 w 17"/>
                <a:gd name="T33" fmla="*/ 44 h 68"/>
                <a:gd name="T34" fmla="*/ 13 w 17"/>
                <a:gd name="T35" fmla="*/ 34 h 68"/>
                <a:gd name="T36" fmla="*/ 7 w 17"/>
                <a:gd name="T37" fmla="*/ 42 h 68"/>
                <a:gd name="T38" fmla="*/ 8 w 17"/>
                <a:gd name="T39" fmla="*/ 35 h 68"/>
                <a:gd name="T40" fmla="*/ 10 w 17"/>
                <a:gd name="T41" fmla="*/ 28 h 68"/>
                <a:gd name="T42" fmla="*/ 7 w 17"/>
                <a:gd name="T43" fmla="*/ 28 h 68"/>
                <a:gd name="T44" fmla="*/ 10 w 17"/>
                <a:gd name="T45" fmla="*/ 22 h 68"/>
                <a:gd name="T46" fmla="*/ 17 w 17"/>
                <a:gd name="T47" fmla="*/ 6 h 68"/>
                <a:gd name="T48" fmla="*/ 17 w 17"/>
                <a:gd name="T49" fmla="*/ 4 h 68"/>
                <a:gd name="T50" fmla="*/ 17 w 17"/>
                <a:gd name="T51" fmla="*/ 0 h 68"/>
                <a:gd name="T52" fmla="*/ 10 w 17"/>
                <a:gd name="T5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68">
                  <a:moveTo>
                    <a:pt x="10" y="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7" y="64"/>
                    <a:pt x="8" y="62"/>
                    <a:pt x="9" y="61"/>
                  </a:cubicBezTo>
                  <a:cubicBezTo>
                    <a:pt x="11" y="60"/>
                    <a:pt x="12" y="56"/>
                    <a:pt x="11" y="55"/>
                  </a:cubicBezTo>
                  <a:cubicBezTo>
                    <a:pt x="11" y="53"/>
                    <a:pt x="14" y="43"/>
                    <a:pt x="14" y="4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6" y="47"/>
                    <a:pt x="8" y="44"/>
                  </a:cubicBezTo>
                  <a:cubicBezTo>
                    <a:pt x="8" y="43"/>
                    <a:pt x="11" y="38"/>
                    <a:pt x="13" y="34"/>
                  </a:cubicBezTo>
                  <a:cubicBezTo>
                    <a:pt x="11" y="37"/>
                    <a:pt x="7" y="42"/>
                    <a:pt x="7" y="42"/>
                  </a:cubicBezTo>
                  <a:cubicBezTo>
                    <a:pt x="7" y="42"/>
                    <a:pt x="8" y="35"/>
                    <a:pt x="8" y="35"/>
                  </a:cubicBezTo>
                  <a:cubicBezTo>
                    <a:pt x="7" y="34"/>
                    <a:pt x="10" y="28"/>
                    <a:pt x="1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11" y="23"/>
                    <a:pt x="10" y="22"/>
                  </a:cubicBezTo>
                  <a:cubicBezTo>
                    <a:pt x="10" y="21"/>
                    <a:pt x="14" y="12"/>
                    <a:pt x="17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3" name="MH_Other_57"/>
            <p:cNvSpPr/>
            <p:nvPr>
              <p:custDataLst>
                <p:tags r:id="rId10"/>
              </p:custDataLst>
            </p:nvPr>
          </p:nvSpPr>
          <p:spPr bwMode="auto">
            <a:xfrm>
              <a:off x="2438653" y="2574196"/>
              <a:ext cx="17914" cy="2684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2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MH_Other_58"/>
            <p:cNvSpPr/>
            <p:nvPr>
              <p:custDataLst>
                <p:tags r:id="rId11"/>
              </p:custDataLst>
            </p:nvPr>
          </p:nvSpPr>
          <p:spPr bwMode="auto">
            <a:xfrm>
              <a:off x="2225922" y="2299044"/>
              <a:ext cx="221686" cy="673341"/>
            </a:xfrm>
            <a:custGeom>
              <a:avLst/>
              <a:gdLst>
                <a:gd name="T0" fmla="*/ 6 w 25"/>
                <a:gd name="T1" fmla="*/ 75 h 76"/>
                <a:gd name="T2" fmla="*/ 12 w 25"/>
                <a:gd name="T3" fmla="*/ 73 h 76"/>
                <a:gd name="T4" fmla="*/ 11 w 25"/>
                <a:gd name="T5" fmla="*/ 69 h 76"/>
                <a:gd name="T6" fmla="*/ 9 w 25"/>
                <a:gd name="T7" fmla="*/ 63 h 76"/>
                <a:gd name="T8" fmla="*/ 13 w 25"/>
                <a:gd name="T9" fmla="*/ 45 h 76"/>
                <a:gd name="T10" fmla="*/ 14 w 25"/>
                <a:gd name="T11" fmla="*/ 34 h 76"/>
                <a:gd name="T12" fmla="*/ 19 w 25"/>
                <a:gd name="T13" fmla="*/ 21 h 76"/>
                <a:gd name="T14" fmla="*/ 24 w 25"/>
                <a:gd name="T15" fmla="*/ 6 h 76"/>
                <a:gd name="T16" fmla="*/ 23 w 25"/>
                <a:gd name="T17" fmla="*/ 1 h 76"/>
                <a:gd name="T18" fmla="*/ 4 w 25"/>
                <a:gd name="T19" fmla="*/ 0 h 76"/>
                <a:gd name="T20" fmla="*/ 2 w 25"/>
                <a:gd name="T21" fmla="*/ 15 h 76"/>
                <a:gd name="T22" fmla="*/ 3 w 25"/>
                <a:gd name="T23" fmla="*/ 25 h 76"/>
                <a:gd name="T24" fmla="*/ 3 w 25"/>
                <a:gd name="T25" fmla="*/ 38 h 76"/>
                <a:gd name="T26" fmla="*/ 0 w 25"/>
                <a:gd name="T27" fmla="*/ 66 h 76"/>
                <a:gd name="T28" fmla="*/ 2 w 25"/>
                <a:gd name="T29" fmla="*/ 70 h 76"/>
                <a:gd name="T30" fmla="*/ 1 w 25"/>
                <a:gd name="T31" fmla="*/ 72 h 76"/>
                <a:gd name="T32" fmla="*/ 6 w 25"/>
                <a:gd name="T3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76">
                  <a:moveTo>
                    <a:pt x="6" y="75"/>
                  </a:moveTo>
                  <a:cubicBezTo>
                    <a:pt x="8" y="76"/>
                    <a:pt x="11" y="74"/>
                    <a:pt x="12" y="73"/>
                  </a:cubicBezTo>
                  <a:cubicBezTo>
                    <a:pt x="13" y="72"/>
                    <a:pt x="13" y="70"/>
                    <a:pt x="11" y="69"/>
                  </a:cubicBezTo>
                  <a:cubicBezTo>
                    <a:pt x="9" y="67"/>
                    <a:pt x="10" y="63"/>
                    <a:pt x="9" y="63"/>
                  </a:cubicBezTo>
                  <a:cubicBezTo>
                    <a:pt x="9" y="63"/>
                    <a:pt x="13" y="47"/>
                    <a:pt x="13" y="45"/>
                  </a:cubicBezTo>
                  <a:cubicBezTo>
                    <a:pt x="12" y="42"/>
                    <a:pt x="15" y="35"/>
                    <a:pt x="14" y="34"/>
                  </a:cubicBezTo>
                  <a:cubicBezTo>
                    <a:pt x="14" y="33"/>
                    <a:pt x="18" y="22"/>
                    <a:pt x="19" y="21"/>
                  </a:cubicBezTo>
                  <a:cubicBezTo>
                    <a:pt x="20" y="20"/>
                    <a:pt x="24" y="8"/>
                    <a:pt x="24" y="6"/>
                  </a:cubicBezTo>
                  <a:cubicBezTo>
                    <a:pt x="25" y="3"/>
                    <a:pt x="23" y="1"/>
                    <a:pt x="2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5" name="MH_Other_59"/>
            <p:cNvSpPr/>
            <p:nvPr>
              <p:custDataLst>
                <p:tags r:id="rId12"/>
              </p:custDataLst>
            </p:nvPr>
          </p:nvSpPr>
          <p:spPr bwMode="auto">
            <a:xfrm>
              <a:off x="2243836" y="2272199"/>
              <a:ext cx="230643" cy="71585"/>
            </a:xfrm>
            <a:custGeom>
              <a:avLst/>
              <a:gdLst>
                <a:gd name="T0" fmla="*/ 0 w 26"/>
                <a:gd name="T1" fmla="*/ 7 h 8"/>
                <a:gd name="T2" fmla="*/ 9 w 26"/>
                <a:gd name="T3" fmla="*/ 7 h 8"/>
                <a:gd name="T4" fmla="*/ 19 w 26"/>
                <a:gd name="T5" fmla="*/ 7 h 8"/>
                <a:gd name="T6" fmla="*/ 25 w 26"/>
                <a:gd name="T7" fmla="*/ 5 h 8"/>
                <a:gd name="T8" fmla="*/ 24 w 26"/>
                <a:gd name="T9" fmla="*/ 0 h 8"/>
                <a:gd name="T10" fmla="*/ 20 w 26"/>
                <a:gd name="T11" fmla="*/ 3 h 8"/>
                <a:gd name="T12" fmla="*/ 2 w 26"/>
                <a:gd name="T13" fmla="*/ 2 h 8"/>
                <a:gd name="T14" fmla="*/ 0 w 2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0" y="7"/>
                  </a:moveTo>
                  <a:cubicBezTo>
                    <a:pt x="0" y="7"/>
                    <a:pt x="8" y="7"/>
                    <a:pt x="9" y="7"/>
                  </a:cubicBezTo>
                  <a:cubicBezTo>
                    <a:pt x="10" y="8"/>
                    <a:pt x="19" y="7"/>
                    <a:pt x="19" y="7"/>
                  </a:cubicBezTo>
                  <a:cubicBezTo>
                    <a:pt x="19" y="7"/>
                    <a:pt x="24" y="6"/>
                    <a:pt x="25" y="5"/>
                  </a:cubicBezTo>
                  <a:cubicBezTo>
                    <a:pt x="25" y="5"/>
                    <a:pt x="26" y="1"/>
                    <a:pt x="24" y="0"/>
                  </a:cubicBezTo>
                  <a:cubicBezTo>
                    <a:pt x="24" y="0"/>
                    <a:pt x="22" y="3"/>
                    <a:pt x="20" y="3"/>
                  </a:cubicBezTo>
                  <a:cubicBezTo>
                    <a:pt x="20" y="3"/>
                    <a:pt x="4" y="2"/>
                    <a:pt x="2" y="2"/>
                  </a:cubicBezTo>
                  <a:cubicBezTo>
                    <a:pt x="2" y="2"/>
                    <a:pt x="1" y="2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6" name="MH_Other_60"/>
            <p:cNvSpPr/>
            <p:nvPr>
              <p:custDataLst>
                <p:tags r:id="rId13"/>
              </p:custDataLst>
            </p:nvPr>
          </p:nvSpPr>
          <p:spPr bwMode="auto">
            <a:xfrm>
              <a:off x="2624511" y="1862827"/>
              <a:ext cx="107484" cy="98428"/>
            </a:xfrm>
            <a:custGeom>
              <a:avLst/>
              <a:gdLst>
                <a:gd name="T0" fmla="*/ 3 w 12"/>
                <a:gd name="T1" fmla="*/ 11 h 11"/>
                <a:gd name="T2" fmla="*/ 8 w 12"/>
                <a:gd name="T3" fmla="*/ 9 h 11"/>
                <a:gd name="T4" fmla="*/ 11 w 12"/>
                <a:gd name="T5" fmla="*/ 2 h 11"/>
                <a:gd name="T6" fmla="*/ 11 w 12"/>
                <a:gd name="T7" fmla="*/ 0 h 11"/>
                <a:gd name="T8" fmla="*/ 9 w 12"/>
                <a:gd name="T9" fmla="*/ 0 h 11"/>
                <a:gd name="T10" fmla="*/ 6 w 12"/>
                <a:gd name="T11" fmla="*/ 2 h 11"/>
                <a:gd name="T12" fmla="*/ 3 w 12"/>
                <a:gd name="T13" fmla="*/ 4 h 11"/>
                <a:gd name="T14" fmla="*/ 3 w 12"/>
                <a:gd name="T15" fmla="*/ 1 h 11"/>
                <a:gd name="T16" fmla="*/ 2 w 12"/>
                <a:gd name="T17" fmla="*/ 3 h 11"/>
                <a:gd name="T18" fmla="*/ 1 w 12"/>
                <a:gd name="T19" fmla="*/ 6 h 11"/>
                <a:gd name="T20" fmla="*/ 1 w 12"/>
                <a:gd name="T21" fmla="*/ 8 h 11"/>
                <a:gd name="T22" fmla="*/ 3 w 12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7" y="10"/>
                    <a:pt x="8" y="9"/>
                  </a:cubicBezTo>
                  <a:cubicBezTo>
                    <a:pt x="8" y="9"/>
                    <a:pt x="11" y="3"/>
                    <a:pt x="11" y="2"/>
                  </a:cubicBezTo>
                  <a:cubicBezTo>
                    <a:pt x="11" y="2"/>
                    <a:pt x="12" y="1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2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7" name="MH_Other_61"/>
            <p:cNvSpPr/>
            <p:nvPr>
              <p:custDataLst>
                <p:tags r:id="rId14"/>
              </p:custDataLst>
            </p:nvPr>
          </p:nvSpPr>
          <p:spPr bwMode="auto">
            <a:xfrm>
              <a:off x="2225922" y="2299044"/>
              <a:ext cx="105245" cy="673341"/>
            </a:xfrm>
            <a:custGeom>
              <a:avLst/>
              <a:gdLst>
                <a:gd name="T0" fmla="*/ 4 w 12"/>
                <a:gd name="T1" fmla="*/ 0 h 76"/>
                <a:gd name="T2" fmla="*/ 2 w 12"/>
                <a:gd name="T3" fmla="*/ 15 h 76"/>
                <a:gd name="T4" fmla="*/ 3 w 12"/>
                <a:gd name="T5" fmla="*/ 25 h 76"/>
                <a:gd name="T6" fmla="*/ 3 w 12"/>
                <a:gd name="T7" fmla="*/ 38 h 76"/>
                <a:gd name="T8" fmla="*/ 0 w 12"/>
                <a:gd name="T9" fmla="*/ 66 h 76"/>
                <a:gd name="T10" fmla="*/ 2 w 12"/>
                <a:gd name="T11" fmla="*/ 70 h 76"/>
                <a:gd name="T12" fmla="*/ 1 w 12"/>
                <a:gd name="T13" fmla="*/ 72 h 76"/>
                <a:gd name="T14" fmla="*/ 6 w 12"/>
                <a:gd name="T15" fmla="*/ 75 h 76"/>
                <a:gd name="T16" fmla="*/ 8 w 12"/>
                <a:gd name="T17" fmla="*/ 75 h 76"/>
                <a:gd name="T18" fmla="*/ 8 w 12"/>
                <a:gd name="T19" fmla="*/ 72 h 76"/>
                <a:gd name="T20" fmla="*/ 4 w 12"/>
                <a:gd name="T21" fmla="*/ 71 h 76"/>
                <a:gd name="T22" fmla="*/ 8 w 12"/>
                <a:gd name="T23" fmla="*/ 69 h 76"/>
                <a:gd name="T24" fmla="*/ 8 w 12"/>
                <a:gd name="T25" fmla="*/ 56 h 76"/>
                <a:gd name="T26" fmla="*/ 10 w 12"/>
                <a:gd name="T27" fmla="*/ 61 h 76"/>
                <a:gd name="T28" fmla="*/ 10 w 12"/>
                <a:gd name="T29" fmla="*/ 60 h 76"/>
                <a:gd name="T30" fmla="*/ 11 w 12"/>
                <a:gd name="T31" fmla="*/ 46 h 76"/>
                <a:gd name="T32" fmla="*/ 10 w 12"/>
                <a:gd name="T33" fmla="*/ 39 h 76"/>
                <a:gd name="T34" fmla="*/ 10 w 12"/>
                <a:gd name="T35" fmla="*/ 44 h 76"/>
                <a:gd name="T36" fmla="*/ 8 w 12"/>
                <a:gd name="T37" fmla="*/ 50 h 76"/>
                <a:gd name="T38" fmla="*/ 8 w 12"/>
                <a:gd name="T39" fmla="*/ 33 h 76"/>
                <a:gd name="T40" fmla="*/ 12 w 12"/>
                <a:gd name="T41" fmla="*/ 31 h 76"/>
                <a:gd name="T42" fmla="*/ 8 w 12"/>
                <a:gd name="T43" fmla="*/ 25 h 76"/>
                <a:gd name="T44" fmla="*/ 11 w 12"/>
                <a:gd name="T45" fmla="*/ 16 h 76"/>
                <a:gd name="T46" fmla="*/ 7 w 12"/>
                <a:gd name="T47" fmla="*/ 14 h 76"/>
                <a:gd name="T48" fmla="*/ 11 w 12"/>
                <a:gd name="T49" fmla="*/ 1 h 76"/>
                <a:gd name="T50" fmla="*/ 4 w 1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76">
                  <a:moveTo>
                    <a:pt x="4" y="0"/>
                  </a:move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ubicBezTo>
                    <a:pt x="7" y="76"/>
                    <a:pt x="8" y="75"/>
                    <a:pt x="8" y="75"/>
                  </a:cubicBezTo>
                  <a:cubicBezTo>
                    <a:pt x="9" y="74"/>
                    <a:pt x="9" y="73"/>
                    <a:pt x="8" y="72"/>
                  </a:cubicBezTo>
                  <a:cubicBezTo>
                    <a:pt x="7" y="71"/>
                    <a:pt x="4" y="71"/>
                    <a:pt x="4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64"/>
                    <a:pt x="8" y="56"/>
                    <a:pt x="8" y="56"/>
                  </a:cubicBezTo>
                  <a:cubicBezTo>
                    <a:pt x="9" y="58"/>
                    <a:pt x="9" y="59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6"/>
                    <a:pt x="11" y="46"/>
                    <a:pt x="11" y="46"/>
                  </a:cubicBezTo>
                  <a:cubicBezTo>
                    <a:pt x="10" y="44"/>
                    <a:pt x="10" y="39"/>
                    <a:pt x="10" y="39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50"/>
                    <a:pt x="8" y="50"/>
                    <a:pt x="8" y="50"/>
                  </a:cubicBezTo>
                  <a:cubicBezTo>
                    <a:pt x="5" y="46"/>
                    <a:pt x="8" y="36"/>
                    <a:pt x="8" y="33"/>
                  </a:cubicBezTo>
                  <a:cubicBezTo>
                    <a:pt x="8" y="29"/>
                    <a:pt x="12" y="31"/>
                    <a:pt x="12" y="31"/>
                  </a:cubicBezTo>
                  <a:cubicBezTo>
                    <a:pt x="12" y="31"/>
                    <a:pt x="8" y="29"/>
                    <a:pt x="8" y="25"/>
                  </a:cubicBezTo>
                  <a:cubicBezTo>
                    <a:pt x="8" y="22"/>
                    <a:pt x="11" y="16"/>
                    <a:pt x="11" y="16"/>
                  </a:cubicBezTo>
                  <a:cubicBezTo>
                    <a:pt x="11" y="16"/>
                    <a:pt x="8" y="18"/>
                    <a:pt x="7" y="14"/>
                  </a:cubicBezTo>
                  <a:cubicBezTo>
                    <a:pt x="7" y="12"/>
                    <a:pt x="10" y="5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8" name="MH_Other_62"/>
            <p:cNvSpPr/>
            <p:nvPr>
              <p:custDataLst>
                <p:tags r:id="rId15"/>
              </p:custDataLst>
            </p:nvPr>
          </p:nvSpPr>
          <p:spPr bwMode="auto">
            <a:xfrm>
              <a:off x="2297579" y="2307990"/>
              <a:ext cx="150030" cy="221465"/>
            </a:xfrm>
            <a:custGeom>
              <a:avLst/>
              <a:gdLst>
                <a:gd name="T0" fmla="*/ 1 w 17"/>
                <a:gd name="T1" fmla="*/ 0 h 25"/>
                <a:gd name="T2" fmla="*/ 0 w 17"/>
                <a:gd name="T3" fmla="*/ 4 h 25"/>
                <a:gd name="T4" fmla="*/ 10 w 17"/>
                <a:gd name="T5" fmla="*/ 6 h 25"/>
                <a:gd name="T6" fmla="*/ 11 w 17"/>
                <a:gd name="T7" fmla="*/ 15 h 25"/>
                <a:gd name="T8" fmla="*/ 8 w 17"/>
                <a:gd name="T9" fmla="*/ 18 h 25"/>
                <a:gd name="T10" fmla="*/ 9 w 17"/>
                <a:gd name="T11" fmla="*/ 25 h 25"/>
                <a:gd name="T12" fmla="*/ 11 w 17"/>
                <a:gd name="T13" fmla="*/ 20 h 25"/>
                <a:gd name="T14" fmla="*/ 16 w 17"/>
                <a:gd name="T15" fmla="*/ 5 h 25"/>
                <a:gd name="T16" fmla="*/ 15 w 17"/>
                <a:gd name="T17" fmla="*/ 0 h 25"/>
                <a:gd name="T18" fmla="*/ 1 w 1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0"/>
                    <a:pt x="10" y="6"/>
                    <a:pt x="10" y="6"/>
                  </a:cubicBezTo>
                  <a:cubicBezTo>
                    <a:pt x="10" y="6"/>
                    <a:pt x="11" y="13"/>
                    <a:pt x="11" y="15"/>
                  </a:cubicBezTo>
                  <a:cubicBezTo>
                    <a:pt x="11" y="18"/>
                    <a:pt x="8" y="18"/>
                    <a:pt x="8" y="18"/>
                  </a:cubicBezTo>
                  <a:cubicBezTo>
                    <a:pt x="8" y="19"/>
                    <a:pt x="9" y="22"/>
                    <a:pt x="9" y="25"/>
                  </a:cubicBezTo>
                  <a:cubicBezTo>
                    <a:pt x="10" y="23"/>
                    <a:pt x="11" y="20"/>
                    <a:pt x="11" y="20"/>
                  </a:cubicBezTo>
                  <a:cubicBezTo>
                    <a:pt x="12" y="19"/>
                    <a:pt x="16" y="7"/>
                    <a:pt x="16" y="5"/>
                  </a:cubicBezTo>
                  <a:cubicBezTo>
                    <a:pt x="17" y="2"/>
                    <a:pt x="15" y="0"/>
                    <a:pt x="1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9" name="MH_Other_63"/>
            <p:cNvSpPr/>
            <p:nvPr>
              <p:custDataLst>
                <p:tags r:id="rId16"/>
              </p:custDataLst>
            </p:nvPr>
          </p:nvSpPr>
          <p:spPr bwMode="auto">
            <a:xfrm>
              <a:off x="2411781" y="2299044"/>
              <a:ext cx="44784" cy="35793"/>
            </a:xfrm>
            <a:custGeom>
              <a:avLst/>
              <a:gdLst>
                <a:gd name="T0" fmla="*/ 4 w 5"/>
                <a:gd name="T1" fmla="*/ 0 h 4"/>
                <a:gd name="T2" fmla="*/ 3 w 5"/>
                <a:gd name="T3" fmla="*/ 3 h 4"/>
                <a:gd name="T4" fmla="*/ 0 w 5"/>
                <a:gd name="T5" fmla="*/ 4 h 4"/>
                <a:gd name="T6" fmla="*/ 0 w 5"/>
                <a:gd name="T7" fmla="*/ 1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MH_Other_64"/>
            <p:cNvSpPr/>
            <p:nvPr>
              <p:custDataLst>
                <p:tags r:id="rId17"/>
              </p:custDataLst>
            </p:nvPr>
          </p:nvSpPr>
          <p:spPr bwMode="auto">
            <a:xfrm>
              <a:off x="2261751" y="1925463"/>
              <a:ext cx="203772" cy="373581"/>
            </a:xfrm>
            <a:custGeom>
              <a:avLst/>
              <a:gdLst>
                <a:gd name="T0" fmla="*/ 0 w 23"/>
                <a:gd name="T1" fmla="*/ 38 h 42"/>
                <a:gd name="T2" fmla="*/ 9 w 23"/>
                <a:gd name="T3" fmla="*/ 42 h 42"/>
                <a:gd name="T4" fmla="*/ 20 w 23"/>
                <a:gd name="T5" fmla="*/ 42 h 42"/>
                <a:gd name="T6" fmla="*/ 23 w 23"/>
                <a:gd name="T7" fmla="*/ 38 h 42"/>
                <a:gd name="T8" fmla="*/ 21 w 23"/>
                <a:gd name="T9" fmla="*/ 31 h 42"/>
                <a:gd name="T10" fmla="*/ 21 w 23"/>
                <a:gd name="T11" fmla="*/ 23 h 42"/>
                <a:gd name="T12" fmla="*/ 15 w 23"/>
                <a:gd name="T13" fmla="*/ 9 h 42"/>
                <a:gd name="T14" fmla="*/ 18 w 23"/>
                <a:gd name="T15" fmla="*/ 6 h 42"/>
                <a:gd name="T16" fmla="*/ 13 w 23"/>
                <a:gd name="T17" fmla="*/ 2 h 42"/>
                <a:gd name="T18" fmla="*/ 12 w 23"/>
                <a:gd name="T19" fmla="*/ 9 h 42"/>
                <a:gd name="T20" fmla="*/ 11 w 23"/>
                <a:gd name="T21" fmla="*/ 6 h 42"/>
                <a:gd name="T22" fmla="*/ 5 w 23"/>
                <a:gd name="T23" fmla="*/ 0 h 42"/>
                <a:gd name="T24" fmla="*/ 4 w 23"/>
                <a:gd name="T25" fmla="*/ 2 h 42"/>
                <a:gd name="T26" fmla="*/ 7 w 23"/>
                <a:gd name="T27" fmla="*/ 9 h 42"/>
                <a:gd name="T28" fmla="*/ 5 w 23"/>
                <a:gd name="T29" fmla="*/ 14 h 42"/>
                <a:gd name="T30" fmla="*/ 0 w 23"/>
                <a:gd name="T3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2">
                  <a:moveTo>
                    <a:pt x="0" y="38"/>
                  </a:moveTo>
                  <a:cubicBezTo>
                    <a:pt x="0" y="38"/>
                    <a:pt x="8" y="42"/>
                    <a:pt x="9" y="42"/>
                  </a:cubicBezTo>
                  <a:cubicBezTo>
                    <a:pt x="10" y="42"/>
                    <a:pt x="20" y="42"/>
                    <a:pt x="20" y="42"/>
                  </a:cubicBezTo>
                  <a:cubicBezTo>
                    <a:pt x="20" y="42"/>
                    <a:pt x="22" y="38"/>
                    <a:pt x="23" y="38"/>
                  </a:cubicBezTo>
                  <a:cubicBezTo>
                    <a:pt x="23" y="37"/>
                    <a:pt x="22" y="33"/>
                    <a:pt x="21" y="31"/>
                  </a:cubicBezTo>
                  <a:cubicBezTo>
                    <a:pt x="21" y="29"/>
                    <a:pt x="21" y="24"/>
                    <a:pt x="21" y="23"/>
                  </a:cubicBezTo>
                  <a:cubicBezTo>
                    <a:pt x="20" y="21"/>
                    <a:pt x="22" y="14"/>
                    <a:pt x="15" y="9"/>
                  </a:cubicBezTo>
                  <a:cubicBezTo>
                    <a:pt x="15" y="9"/>
                    <a:pt x="17" y="7"/>
                    <a:pt x="18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8"/>
                    <a:pt x="12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4" y="13"/>
                    <a:pt x="5" y="14"/>
                  </a:cubicBezTo>
                  <a:cubicBezTo>
                    <a:pt x="5" y="15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MH_Other_65"/>
            <p:cNvSpPr/>
            <p:nvPr>
              <p:custDataLst>
                <p:tags r:id="rId18"/>
              </p:custDataLst>
            </p:nvPr>
          </p:nvSpPr>
          <p:spPr bwMode="auto">
            <a:xfrm>
              <a:off x="2261751" y="1979152"/>
              <a:ext cx="141073" cy="319892"/>
            </a:xfrm>
            <a:custGeom>
              <a:avLst/>
              <a:gdLst>
                <a:gd name="T0" fmla="*/ 7 w 16"/>
                <a:gd name="T1" fmla="*/ 4 h 36"/>
                <a:gd name="T2" fmla="*/ 5 w 16"/>
                <a:gd name="T3" fmla="*/ 9 h 36"/>
                <a:gd name="T4" fmla="*/ 0 w 16"/>
                <a:gd name="T5" fmla="*/ 32 h 36"/>
                <a:gd name="T6" fmla="*/ 9 w 16"/>
                <a:gd name="T7" fmla="*/ 36 h 36"/>
                <a:gd name="T8" fmla="*/ 11 w 16"/>
                <a:gd name="T9" fmla="*/ 36 h 36"/>
                <a:gd name="T10" fmla="*/ 8 w 16"/>
                <a:gd name="T11" fmla="*/ 33 h 36"/>
                <a:gd name="T12" fmla="*/ 7 w 16"/>
                <a:gd name="T13" fmla="*/ 30 h 36"/>
                <a:gd name="T14" fmla="*/ 10 w 16"/>
                <a:gd name="T15" fmla="*/ 32 h 36"/>
                <a:gd name="T16" fmla="*/ 8 w 16"/>
                <a:gd name="T17" fmla="*/ 29 h 36"/>
                <a:gd name="T18" fmla="*/ 15 w 16"/>
                <a:gd name="T19" fmla="*/ 36 h 36"/>
                <a:gd name="T20" fmla="*/ 16 w 16"/>
                <a:gd name="T21" fmla="*/ 36 h 36"/>
                <a:gd name="T22" fmla="*/ 8 w 16"/>
                <a:gd name="T23" fmla="*/ 27 h 36"/>
                <a:gd name="T24" fmla="*/ 10 w 16"/>
                <a:gd name="T25" fmla="*/ 25 h 36"/>
                <a:gd name="T26" fmla="*/ 10 w 16"/>
                <a:gd name="T27" fmla="*/ 23 h 36"/>
                <a:gd name="T28" fmla="*/ 15 w 16"/>
                <a:gd name="T29" fmla="*/ 26 h 36"/>
                <a:gd name="T30" fmla="*/ 10 w 16"/>
                <a:gd name="T31" fmla="*/ 22 h 36"/>
                <a:gd name="T32" fmla="*/ 10 w 16"/>
                <a:gd name="T33" fmla="*/ 20 h 36"/>
                <a:gd name="T34" fmla="*/ 15 w 16"/>
                <a:gd name="T35" fmla="*/ 22 h 36"/>
                <a:gd name="T36" fmla="*/ 10 w 16"/>
                <a:gd name="T37" fmla="*/ 18 h 36"/>
                <a:gd name="T38" fmla="*/ 8 w 16"/>
                <a:gd name="T39" fmla="*/ 15 h 36"/>
                <a:gd name="T40" fmla="*/ 13 w 16"/>
                <a:gd name="T41" fmla="*/ 15 h 36"/>
                <a:gd name="T42" fmla="*/ 8 w 16"/>
                <a:gd name="T43" fmla="*/ 12 h 36"/>
                <a:gd name="T44" fmla="*/ 7 w 16"/>
                <a:gd name="T45" fmla="*/ 6 h 36"/>
                <a:gd name="T46" fmla="*/ 11 w 16"/>
                <a:gd name="T47" fmla="*/ 0 h 36"/>
                <a:gd name="T48" fmla="*/ 7 w 16"/>
                <a:gd name="T4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7" y="4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12"/>
                    <a:pt x="0" y="32"/>
                    <a:pt x="0" y="32"/>
                  </a:cubicBezTo>
                  <a:cubicBezTo>
                    <a:pt x="0" y="32"/>
                    <a:pt x="8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0" y="34"/>
                    <a:pt x="8" y="33"/>
                    <a:pt x="8" y="33"/>
                  </a:cubicBezTo>
                  <a:cubicBezTo>
                    <a:pt x="8" y="32"/>
                    <a:pt x="7" y="30"/>
                    <a:pt x="7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2" y="32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5" y="34"/>
                    <a:pt x="12" y="30"/>
                    <a:pt x="8" y="27"/>
                  </a:cubicBezTo>
                  <a:cubicBezTo>
                    <a:pt x="8" y="27"/>
                    <a:pt x="8" y="24"/>
                    <a:pt x="10" y="25"/>
                  </a:cubicBezTo>
                  <a:cubicBezTo>
                    <a:pt x="10" y="25"/>
                    <a:pt x="9" y="23"/>
                    <a:pt x="10" y="23"/>
                  </a:cubicBezTo>
                  <a:cubicBezTo>
                    <a:pt x="12" y="23"/>
                    <a:pt x="15" y="26"/>
                    <a:pt x="15" y="26"/>
                  </a:cubicBezTo>
                  <a:cubicBezTo>
                    <a:pt x="15" y="26"/>
                    <a:pt x="12" y="22"/>
                    <a:pt x="10" y="22"/>
                  </a:cubicBezTo>
                  <a:cubicBezTo>
                    <a:pt x="10" y="22"/>
                    <a:pt x="9" y="20"/>
                    <a:pt x="10" y="20"/>
                  </a:cubicBezTo>
                  <a:cubicBezTo>
                    <a:pt x="12" y="21"/>
                    <a:pt x="15" y="22"/>
                    <a:pt x="15" y="2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0" y="14"/>
                    <a:pt x="13" y="15"/>
                  </a:cubicBezTo>
                  <a:cubicBezTo>
                    <a:pt x="13" y="15"/>
                    <a:pt x="9" y="13"/>
                    <a:pt x="8" y="12"/>
                  </a:cubicBezTo>
                  <a:cubicBezTo>
                    <a:pt x="8" y="10"/>
                    <a:pt x="7" y="6"/>
                    <a:pt x="7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MH_Other_66"/>
            <p:cNvSpPr/>
            <p:nvPr>
              <p:custDataLst>
                <p:tags r:id="rId19"/>
              </p:custDataLst>
            </p:nvPr>
          </p:nvSpPr>
          <p:spPr bwMode="auto">
            <a:xfrm>
              <a:off x="2154266" y="1943361"/>
              <a:ext cx="203772" cy="532410"/>
            </a:xfrm>
            <a:custGeom>
              <a:avLst/>
              <a:gdLst>
                <a:gd name="T0" fmla="*/ 8 w 23"/>
                <a:gd name="T1" fmla="*/ 59 h 60"/>
                <a:gd name="T2" fmla="*/ 14 w 23"/>
                <a:gd name="T3" fmla="*/ 38 h 60"/>
                <a:gd name="T4" fmla="*/ 20 w 23"/>
                <a:gd name="T5" fmla="*/ 26 h 60"/>
                <a:gd name="T6" fmla="*/ 20 w 23"/>
                <a:gd name="T7" fmla="*/ 9 h 60"/>
                <a:gd name="T8" fmla="*/ 16 w 23"/>
                <a:gd name="T9" fmla="*/ 0 h 60"/>
                <a:gd name="T10" fmla="*/ 12 w 23"/>
                <a:gd name="T11" fmla="*/ 1 h 60"/>
                <a:gd name="T12" fmla="*/ 4 w 23"/>
                <a:gd name="T13" fmla="*/ 3 h 60"/>
                <a:gd name="T14" fmla="*/ 6 w 23"/>
                <a:gd name="T15" fmla="*/ 16 h 60"/>
                <a:gd name="T16" fmla="*/ 5 w 23"/>
                <a:gd name="T17" fmla="*/ 23 h 60"/>
                <a:gd name="T18" fmla="*/ 4 w 23"/>
                <a:gd name="T19" fmla="*/ 34 h 60"/>
                <a:gd name="T20" fmla="*/ 1 w 23"/>
                <a:gd name="T21" fmla="*/ 41 h 60"/>
                <a:gd name="T22" fmla="*/ 2 w 23"/>
                <a:gd name="T23" fmla="*/ 42 h 60"/>
                <a:gd name="T24" fmla="*/ 0 w 23"/>
                <a:gd name="T25" fmla="*/ 58 h 60"/>
                <a:gd name="T26" fmla="*/ 8 w 23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8" y="59"/>
                  </a:moveTo>
                  <a:cubicBezTo>
                    <a:pt x="8" y="59"/>
                    <a:pt x="12" y="42"/>
                    <a:pt x="14" y="38"/>
                  </a:cubicBezTo>
                  <a:cubicBezTo>
                    <a:pt x="17" y="35"/>
                    <a:pt x="20" y="30"/>
                    <a:pt x="20" y="26"/>
                  </a:cubicBezTo>
                  <a:cubicBezTo>
                    <a:pt x="21" y="22"/>
                    <a:pt x="23" y="14"/>
                    <a:pt x="20" y="9"/>
                  </a:cubicBezTo>
                  <a:cubicBezTo>
                    <a:pt x="20" y="9"/>
                    <a:pt x="18" y="2"/>
                    <a:pt x="16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3"/>
                    <a:pt x="4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32"/>
                    <a:pt x="4" y="34"/>
                  </a:cubicBezTo>
                  <a:cubicBezTo>
                    <a:pt x="4" y="36"/>
                    <a:pt x="1" y="41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5" y="60"/>
                    <a:pt x="8" y="5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MH_Other_67"/>
            <p:cNvSpPr/>
            <p:nvPr>
              <p:custDataLst>
                <p:tags r:id="rId20"/>
              </p:custDataLst>
            </p:nvPr>
          </p:nvSpPr>
          <p:spPr bwMode="auto">
            <a:xfrm>
              <a:off x="2199052" y="2164822"/>
              <a:ext cx="132116" cy="143169"/>
            </a:xfrm>
            <a:custGeom>
              <a:avLst/>
              <a:gdLst>
                <a:gd name="T0" fmla="*/ 1 w 15"/>
                <a:gd name="T1" fmla="*/ 1 h 16"/>
                <a:gd name="T2" fmla="*/ 8 w 15"/>
                <a:gd name="T3" fmla="*/ 8 h 16"/>
                <a:gd name="T4" fmla="*/ 11 w 15"/>
                <a:gd name="T5" fmla="*/ 6 h 16"/>
                <a:gd name="T6" fmla="*/ 10 w 15"/>
                <a:gd name="T7" fmla="*/ 0 h 16"/>
                <a:gd name="T8" fmla="*/ 12 w 15"/>
                <a:gd name="T9" fmla="*/ 4 h 16"/>
                <a:gd name="T10" fmla="*/ 12 w 15"/>
                <a:gd name="T11" fmla="*/ 3 h 16"/>
                <a:gd name="T12" fmla="*/ 12 w 15"/>
                <a:gd name="T13" fmla="*/ 1 h 16"/>
                <a:gd name="T14" fmla="*/ 13 w 15"/>
                <a:gd name="T15" fmla="*/ 1 h 16"/>
                <a:gd name="T16" fmla="*/ 15 w 15"/>
                <a:gd name="T17" fmla="*/ 3 h 16"/>
                <a:gd name="T18" fmla="*/ 14 w 15"/>
                <a:gd name="T19" fmla="*/ 16 h 16"/>
                <a:gd name="T20" fmla="*/ 10 w 15"/>
                <a:gd name="T21" fmla="*/ 16 h 16"/>
                <a:gd name="T22" fmla="*/ 0 w 15"/>
                <a:gd name="T23" fmla="*/ 11 h 16"/>
                <a:gd name="T24" fmla="*/ 1 w 15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1" y="1"/>
                  </a:moveTo>
                  <a:cubicBezTo>
                    <a:pt x="1" y="1"/>
                    <a:pt x="7" y="7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10" y="0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0" y="11"/>
                    <a:pt x="0" y="11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MH_Other_68"/>
            <p:cNvSpPr/>
            <p:nvPr>
              <p:custDataLst>
                <p:tags r:id="rId21"/>
              </p:custDataLst>
            </p:nvPr>
          </p:nvSpPr>
          <p:spPr bwMode="auto">
            <a:xfrm>
              <a:off x="2270709" y="2281148"/>
              <a:ext cx="114202" cy="80531"/>
            </a:xfrm>
            <a:custGeom>
              <a:avLst/>
              <a:gdLst>
                <a:gd name="T0" fmla="*/ 0 w 13"/>
                <a:gd name="T1" fmla="*/ 3 h 9"/>
                <a:gd name="T2" fmla="*/ 3 w 13"/>
                <a:gd name="T3" fmla="*/ 5 h 9"/>
                <a:gd name="T4" fmla="*/ 6 w 13"/>
                <a:gd name="T5" fmla="*/ 6 h 9"/>
                <a:gd name="T6" fmla="*/ 9 w 13"/>
                <a:gd name="T7" fmla="*/ 8 h 9"/>
                <a:gd name="T8" fmla="*/ 12 w 13"/>
                <a:gd name="T9" fmla="*/ 8 h 9"/>
                <a:gd name="T10" fmla="*/ 9 w 13"/>
                <a:gd name="T11" fmla="*/ 5 h 9"/>
                <a:gd name="T12" fmla="*/ 13 w 13"/>
                <a:gd name="T13" fmla="*/ 6 h 9"/>
                <a:gd name="T14" fmla="*/ 11 w 13"/>
                <a:gd name="T15" fmla="*/ 3 h 9"/>
                <a:gd name="T16" fmla="*/ 7 w 13"/>
                <a:gd name="T17" fmla="*/ 2 h 9"/>
                <a:gd name="T18" fmla="*/ 11 w 13"/>
                <a:gd name="T19" fmla="*/ 2 h 9"/>
                <a:gd name="T20" fmla="*/ 13 w 13"/>
                <a:gd name="T21" fmla="*/ 2 h 9"/>
                <a:gd name="T22" fmla="*/ 9 w 13"/>
                <a:gd name="T23" fmla="*/ 0 h 9"/>
                <a:gd name="T24" fmla="*/ 3 w 13"/>
                <a:gd name="T25" fmla="*/ 0 h 9"/>
                <a:gd name="T26" fmla="*/ 0 w 13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2" y="3"/>
                    <a:pt x="3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9" y="9"/>
                    <a:pt x="9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7"/>
                    <a:pt x="13" y="6"/>
                  </a:cubicBezTo>
                  <a:cubicBezTo>
                    <a:pt x="13" y="6"/>
                    <a:pt x="12" y="3"/>
                    <a:pt x="11" y="3"/>
                  </a:cubicBezTo>
                  <a:cubicBezTo>
                    <a:pt x="10" y="3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MH_Other_69"/>
            <p:cNvSpPr/>
            <p:nvPr>
              <p:custDataLst>
                <p:tags r:id="rId22"/>
              </p:custDataLst>
            </p:nvPr>
          </p:nvSpPr>
          <p:spPr bwMode="auto">
            <a:xfrm>
              <a:off x="2375953" y="1925463"/>
              <a:ext cx="293343" cy="487669"/>
            </a:xfrm>
            <a:custGeom>
              <a:avLst/>
              <a:gdLst>
                <a:gd name="T0" fmla="*/ 14 w 33"/>
                <a:gd name="T1" fmla="*/ 55 h 55"/>
                <a:gd name="T2" fmla="*/ 17 w 33"/>
                <a:gd name="T3" fmla="*/ 41 h 55"/>
                <a:gd name="T4" fmla="*/ 11 w 33"/>
                <a:gd name="T5" fmla="*/ 30 h 55"/>
                <a:gd name="T6" fmla="*/ 4 w 33"/>
                <a:gd name="T7" fmla="*/ 13 h 55"/>
                <a:gd name="T8" fmla="*/ 2 w 33"/>
                <a:gd name="T9" fmla="*/ 9 h 55"/>
                <a:gd name="T10" fmla="*/ 5 w 33"/>
                <a:gd name="T11" fmla="*/ 6 h 55"/>
                <a:gd name="T12" fmla="*/ 0 w 33"/>
                <a:gd name="T13" fmla="*/ 2 h 55"/>
                <a:gd name="T14" fmla="*/ 7 w 33"/>
                <a:gd name="T15" fmla="*/ 4 h 55"/>
                <a:gd name="T16" fmla="*/ 10 w 33"/>
                <a:gd name="T17" fmla="*/ 7 h 55"/>
                <a:gd name="T18" fmla="*/ 14 w 33"/>
                <a:gd name="T19" fmla="*/ 8 h 55"/>
                <a:gd name="T20" fmla="*/ 16 w 33"/>
                <a:gd name="T21" fmla="*/ 9 h 55"/>
                <a:gd name="T22" fmla="*/ 19 w 33"/>
                <a:gd name="T23" fmla="*/ 6 h 55"/>
                <a:gd name="T24" fmla="*/ 23 w 33"/>
                <a:gd name="T25" fmla="*/ 4 h 55"/>
                <a:gd name="T26" fmla="*/ 26 w 33"/>
                <a:gd name="T27" fmla="*/ 3 h 55"/>
                <a:gd name="T28" fmla="*/ 29 w 33"/>
                <a:gd name="T29" fmla="*/ 0 h 55"/>
                <a:gd name="T30" fmla="*/ 33 w 33"/>
                <a:gd name="T31" fmla="*/ 5 h 55"/>
                <a:gd name="T32" fmla="*/ 28 w 33"/>
                <a:gd name="T33" fmla="*/ 10 h 55"/>
                <a:gd name="T34" fmla="*/ 20 w 33"/>
                <a:gd name="T35" fmla="*/ 15 h 55"/>
                <a:gd name="T36" fmla="*/ 16 w 33"/>
                <a:gd name="T37" fmla="*/ 16 h 55"/>
                <a:gd name="T38" fmla="*/ 12 w 33"/>
                <a:gd name="T39" fmla="*/ 16 h 55"/>
                <a:gd name="T40" fmla="*/ 16 w 33"/>
                <a:gd name="T41" fmla="*/ 28 h 55"/>
                <a:gd name="T42" fmla="*/ 21 w 33"/>
                <a:gd name="T43" fmla="*/ 47 h 55"/>
                <a:gd name="T44" fmla="*/ 14 w 33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5">
                  <a:moveTo>
                    <a:pt x="14" y="55"/>
                  </a:moveTo>
                  <a:cubicBezTo>
                    <a:pt x="14" y="55"/>
                    <a:pt x="18" y="44"/>
                    <a:pt x="17" y="41"/>
                  </a:cubicBezTo>
                  <a:cubicBezTo>
                    <a:pt x="15" y="38"/>
                    <a:pt x="11" y="30"/>
                    <a:pt x="11" y="30"/>
                  </a:cubicBezTo>
                  <a:cubicBezTo>
                    <a:pt x="11" y="29"/>
                    <a:pt x="6" y="16"/>
                    <a:pt x="4" y="1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5" y="6"/>
                    <a:pt x="1" y="5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3" y="7"/>
                    <a:pt x="14" y="8"/>
                  </a:cubicBezTo>
                  <a:cubicBezTo>
                    <a:pt x="14" y="8"/>
                    <a:pt x="16" y="8"/>
                    <a:pt x="16" y="9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1" y="6"/>
                    <a:pt x="23" y="5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1"/>
                    <a:pt x="29" y="0"/>
                  </a:cubicBezTo>
                  <a:cubicBezTo>
                    <a:pt x="29" y="0"/>
                    <a:pt x="33" y="4"/>
                    <a:pt x="33" y="5"/>
                  </a:cubicBezTo>
                  <a:cubicBezTo>
                    <a:pt x="33" y="7"/>
                    <a:pt x="28" y="10"/>
                    <a:pt x="28" y="10"/>
                  </a:cubicBezTo>
                  <a:cubicBezTo>
                    <a:pt x="27" y="11"/>
                    <a:pt x="20" y="15"/>
                    <a:pt x="20" y="15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5" y="17"/>
                    <a:pt x="12" y="16"/>
                    <a:pt x="12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21" y="43"/>
                    <a:pt x="21" y="47"/>
                  </a:cubicBezTo>
                  <a:cubicBezTo>
                    <a:pt x="21" y="50"/>
                    <a:pt x="19" y="54"/>
                    <a:pt x="14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MH_Other_70"/>
            <p:cNvSpPr/>
            <p:nvPr>
              <p:custDataLst>
                <p:tags r:id="rId23"/>
              </p:custDataLst>
            </p:nvPr>
          </p:nvSpPr>
          <p:spPr bwMode="auto">
            <a:xfrm>
              <a:off x="2438654" y="1961256"/>
              <a:ext cx="230643" cy="364634"/>
            </a:xfrm>
            <a:custGeom>
              <a:avLst/>
              <a:gdLst>
                <a:gd name="T0" fmla="*/ 16 w 26"/>
                <a:gd name="T1" fmla="*/ 8 h 41"/>
                <a:gd name="T2" fmla="*/ 20 w 26"/>
                <a:gd name="T3" fmla="*/ 3 h 41"/>
                <a:gd name="T4" fmla="*/ 17 w 26"/>
                <a:gd name="T5" fmla="*/ 5 h 41"/>
                <a:gd name="T6" fmla="*/ 17 w 26"/>
                <a:gd name="T7" fmla="*/ 0 h 41"/>
                <a:gd name="T8" fmla="*/ 16 w 26"/>
                <a:gd name="T9" fmla="*/ 0 h 41"/>
                <a:gd name="T10" fmla="*/ 15 w 26"/>
                <a:gd name="T11" fmla="*/ 1 h 41"/>
                <a:gd name="T12" fmla="*/ 16 w 26"/>
                <a:gd name="T13" fmla="*/ 4 h 41"/>
                <a:gd name="T14" fmla="*/ 9 w 26"/>
                <a:gd name="T15" fmla="*/ 11 h 41"/>
                <a:gd name="T16" fmla="*/ 12 w 26"/>
                <a:gd name="T17" fmla="*/ 4 h 41"/>
                <a:gd name="T18" fmla="*/ 5 w 26"/>
                <a:gd name="T19" fmla="*/ 11 h 41"/>
                <a:gd name="T20" fmla="*/ 5 w 26"/>
                <a:gd name="T21" fmla="*/ 10 h 41"/>
                <a:gd name="T22" fmla="*/ 8 w 26"/>
                <a:gd name="T23" fmla="*/ 7 h 41"/>
                <a:gd name="T24" fmla="*/ 5 w 26"/>
                <a:gd name="T25" fmla="*/ 9 h 41"/>
                <a:gd name="T26" fmla="*/ 7 w 26"/>
                <a:gd name="T27" fmla="*/ 6 h 41"/>
                <a:gd name="T28" fmla="*/ 5 w 26"/>
                <a:gd name="T29" fmla="*/ 8 h 41"/>
                <a:gd name="T30" fmla="*/ 6 w 26"/>
                <a:gd name="T31" fmla="*/ 4 h 41"/>
                <a:gd name="T32" fmla="*/ 5 w 26"/>
                <a:gd name="T33" fmla="*/ 4 h 41"/>
                <a:gd name="T34" fmla="*/ 3 w 26"/>
                <a:gd name="T35" fmla="*/ 9 h 41"/>
                <a:gd name="T36" fmla="*/ 1 w 26"/>
                <a:gd name="T37" fmla="*/ 13 h 41"/>
                <a:gd name="T38" fmla="*/ 2 w 26"/>
                <a:gd name="T39" fmla="*/ 7 h 41"/>
                <a:gd name="T40" fmla="*/ 1 w 26"/>
                <a:gd name="T41" fmla="*/ 11 h 41"/>
                <a:gd name="T42" fmla="*/ 0 w 26"/>
                <a:gd name="T43" fmla="*/ 14 h 41"/>
                <a:gd name="T44" fmla="*/ 3 w 26"/>
                <a:gd name="T45" fmla="*/ 22 h 41"/>
                <a:gd name="T46" fmla="*/ 7 w 26"/>
                <a:gd name="T47" fmla="*/ 30 h 41"/>
                <a:gd name="T48" fmla="*/ 10 w 26"/>
                <a:gd name="T49" fmla="*/ 34 h 41"/>
                <a:gd name="T50" fmla="*/ 13 w 26"/>
                <a:gd name="T51" fmla="*/ 41 h 41"/>
                <a:gd name="T52" fmla="*/ 14 w 26"/>
                <a:gd name="T53" fmla="*/ 40 h 41"/>
                <a:gd name="T54" fmla="*/ 9 w 26"/>
                <a:gd name="T55" fmla="*/ 24 h 41"/>
                <a:gd name="T56" fmla="*/ 5 w 26"/>
                <a:gd name="T57" fmla="*/ 12 h 41"/>
                <a:gd name="T58" fmla="*/ 9 w 26"/>
                <a:gd name="T59" fmla="*/ 12 h 41"/>
                <a:gd name="T60" fmla="*/ 13 w 26"/>
                <a:gd name="T61" fmla="*/ 11 h 41"/>
                <a:gd name="T62" fmla="*/ 21 w 26"/>
                <a:gd name="T63" fmla="*/ 6 h 41"/>
                <a:gd name="T64" fmla="*/ 26 w 26"/>
                <a:gd name="T65" fmla="*/ 1 h 41"/>
                <a:gd name="T66" fmla="*/ 26 w 26"/>
                <a:gd name="T67" fmla="*/ 1 h 41"/>
                <a:gd name="T68" fmla="*/ 21 w 26"/>
                <a:gd name="T69" fmla="*/ 4 h 41"/>
                <a:gd name="T70" fmla="*/ 16 w 26"/>
                <a:gd name="T7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1">
                  <a:moveTo>
                    <a:pt x="16" y="8"/>
                  </a:moveTo>
                  <a:cubicBezTo>
                    <a:pt x="16" y="8"/>
                    <a:pt x="20" y="4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7" y="5"/>
                    <a:pt x="18" y="2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6" y="2"/>
                    <a:pt x="17" y="3"/>
                    <a:pt x="16" y="4"/>
                  </a:cubicBezTo>
                  <a:cubicBezTo>
                    <a:pt x="15" y="7"/>
                    <a:pt x="18" y="8"/>
                    <a:pt x="9" y="11"/>
                  </a:cubicBezTo>
                  <a:cubicBezTo>
                    <a:pt x="9" y="11"/>
                    <a:pt x="14" y="9"/>
                    <a:pt x="12" y="4"/>
                  </a:cubicBezTo>
                  <a:cubicBezTo>
                    <a:pt x="12" y="4"/>
                    <a:pt x="12" y="9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10"/>
                    <a:pt x="8" y="8"/>
                    <a:pt x="8" y="7"/>
                  </a:cubicBezTo>
                  <a:cubicBezTo>
                    <a:pt x="8" y="7"/>
                    <a:pt x="6" y="10"/>
                    <a:pt x="5" y="9"/>
                  </a:cubicBezTo>
                  <a:cubicBezTo>
                    <a:pt x="5" y="9"/>
                    <a:pt x="7" y="7"/>
                    <a:pt x="7" y="6"/>
                  </a:cubicBezTo>
                  <a:cubicBezTo>
                    <a:pt x="7" y="6"/>
                    <a:pt x="6" y="8"/>
                    <a:pt x="5" y="8"/>
                  </a:cubicBezTo>
                  <a:cubicBezTo>
                    <a:pt x="5" y="8"/>
                    <a:pt x="6" y="8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5"/>
                    <a:pt x="6" y="8"/>
                    <a:pt x="3" y="9"/>
                  </a:cubicBezTo>
                  <a:cubicBezTo>
                    <a:pt x="3" y="9"/>
                    <a:pt x="2" y="9"/>
                    <a:pt x="1" y="13"/>
                  </a:cubicBezTo>
                  <a:cubicBezTo>
                    <a:pt x="1" y="13"/>
                    <a:pt x="2" y="9"/>
                    <a:pt x="2" y="7"/>
                  </a:cubicBezTo>
                  <a:cubicBezTo>
                    <a:pt x="2" y="7"/>
                    <a:pt x="1" y="8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20"/>
                    <a:pt x="3" y="2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35"/>
                    <a:pt x="9" y="24"/>
                    <a:pt x="9" y="2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8" y="13"/>
                    <a:pt x="9" y="12"/>
                  </a:cubicBezTo>
                  <a:cubicBezTo>
                    <a:pt x="11" y="12"/>
                    <a:pt x="13" y="11"/>
                    <a:pt x="13" y="11"/>
                  </a:cubicBezTo>
                  <a:cubicBezTo>
                    <a:pt x="13" y="11"/>
                    <a:pt x="20" y="7"/>
                    <a:pt x="21" y="6"/>
                  </a:cubicBezTo>
                  <a:cubicBezTo>
                    <a:pt x="21" y="6"/>
                    <a:pt x="26" y="3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2"/>
                    <a:pt x="21" y="4"/>
                    <a:pt x="21" y="4"/>
                  </a:cubicBezTo>
                  <a:cubicBezTo>
                    <a:pt x="21" y="5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MH_Other_71"/>
            <p:cNvSpPr/>
            <p:nvPr>
              <p:custDataLst>
                <p:tags r:id="rId24"/>
              </p:custDataLst>
            </p:nvPr>
          </p:nvSpPr>
          <p:spPr bwMode="auto">
            <a:xfrm>
              <a:off x="2190094" y="1952306"/>
              <a:ext cx="150030" cy="248308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15 h 28"/>
                <a:gd name="T4" fmla="*/ 1 w 17"/>
                <a:gd name="T5" fmla="*/ 22 h 28"/>
                <a:gd name="T6" fmla="*/ 1 w 17"/>
                <a:gd name="T7" fmla="*/ 27 h 28"/>
                <a:gd name="T8" fmla="*/ 3 w 17"/>
                <a:gd name="T9" fmla="*/ 28 h 28"/>
                <a:gd name="T10" fmla="*/ 3 w 17"/>
                <a:gd name="T11" fmla="*/ 20 h 28"/>
                <a:gd name="T12" fmla="*/ 4 w 17"/>
                <a:gd name="T13" fmla="*/ 16 h 28"/>
                <a:gd name="T14" fmla="*/ 8 w 17"/>
                <a:gd name="T15" fmla="*/ 8 h 28"/>
                <a:gd name="T16" fmla="*/ 5 w 17"/>
                <a:gd name="T17" fmla="*/ 13 h 28"/>
                <a:gd name="T18" fmla="*/ 2 w 17"/>
                <a:gd name="T19" fmla="*/ 2 h 28"/>
                <a:gd name="T20" fmla="*/ 9 w 17"/>
                <a:gd name="T21" fmla="*/ 1 h 28"/>
                <a:gd name="T22" fmla="*/ 11 w 17"/>
                <a:gd name="T23" fmla="*/ 4 h 28"/>
                <a:gd name="T24" fmla="*/ 12 w 17"/>
                <a:gd name="T25" fmla="*/ 5 h 28"/>
                <a:gd name="T26" fmla="*/ 11 w 17"/>
                <a:gd name="T27" fmla="*/ 5 h 28"/>
                <a:gd name="T28" fmla="*/ 15 w 17"/>
                <a:gd name="T29" fmla="*/ 22 h 28"/>
                <a:gd name="T30" fmla="*/ 14 w 17"/>
                <a:gd name="T31" fmla="*/ 26 h 28"/>
                <a:gd name="T32" fmla="*/ 15 w 17"/>
                <a:gd name="T33" fmla="*/ 28 h 28"/>
                <a:gd name="T34" fmla="*/ 16 w 17"/>
                <a:gd name="T35" fmla="*/ 25 h 28"/>
                <a:gd name="T36" fmla="*/ 17 w 17"/>
                <a:gd name="T37" fmla="*/ 23 h 28"/>
                <a:gd name="T38" fmla="*/ 11 w 17"/>
                <a:gd name="T39" fmla="*/ 6 h 28"/>
                <a:gd name="T40" fmla="*/ 13 w 17"/>
                <a:gd name="T41" fmla="*/ 4 h 28"/>
                <a:gd name="T42" fmla="*/ 10 w 17"/>
                <a:gd name="T43" fmla="*/ 2 h 28"/>
                <a:gd name="T44" fmla="*/ 9 w 17"/>
                <a:gd name="T45" fmla="*/ 0 h 28"/>
                <a:gd name="T46" fmla="*/ 8 w 17"/>
                <a:gd name="T47" fmla="*/ 0 h 28"/>
                <a:gd name="T48" fmla="*/ 0 w 17"/>
                <a:gd name="T4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4"/>
                    <a:pt x="1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6"/>
                    <a:pt x="4" y="16"/>
                  </a:cubicBezTo>
                  <a:cubicBezTo>
                    <a:pt x="5" y="15"/>
                    <a:pt x="8" y="8"/>
                    <a:pt x="8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7"/>
                    <a:pt x="2" y="2"/>
                    <a:pt x="2" y="2"/>
                  </a:cubicBezTo>
                  <a:cubicBezTo>
                    <a:pt x="3" y="1"/>
                    <a:pt x="9" y="1"/>
                    <a:pt x="9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5" y="21"/>
                    <a:pt x="15" y="22"/>
                  </a:cubicBezTo>
                  <a:cubicBezTo>
                    <a:pt x="15" y="23"/>
                    <a:pt x="14" y="26"/>
                    <a:pt x="14" y="26"/>
                  </a:cubicBezTo>
                  <a:cubicBezTo>
                    <a:pt x="14" y="26"/>
                    <a:pt x="15" y="27"/>
                    <a:pt x="15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7" y="24"/>
                    <a:pt x="17" y="2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MH_Other_72"/>
            <p:cNvSpPr/>
            <p:nvPr>
              <p:custDataLst>
                <p:tags r:id="rId25"/>
              </p:custDataLst>
            </p:nvPr>
          </p:nvSpPr>
          <p:spPr bwMode="auto">
            <a:xfrm>
              <a:off x="2154266" y="2263251"/>
              <a:ext cx="116440" cy="212517"/>
            </a:xfrm>
            <a:custGeom>
              <a:avLst/>
              <a:gdLst>
                <a:gd name="T0" fmla="*/ 8 w 13"/>
                <a:gd name="T1" fmla="*/ 23 h 24"/>
                <a:gd name="T2" fmla="*/ 13 w 13"/>
                <a:gd name="T3" fmla="*/ 4 h 24"/>
                <a:gd name="T4" fmla="*/ 12 w 13"/>
                <a:gd name="T5" fmla="*/ 5 h 24"/>
                <a:gd name="T6" fmla="*/ 8 w 13"/>
                <a:gd name="T7" fmla="*/ 14 h 24"/>
                <a:gd name="T8" fmla="*/ 5 w 13"/>
                <a:gd name="T9" fmla="*/ 20 h 24"/>
                <a:gd name="T10" fmla="*/ 4 w 13"/>
                <a:gd name="T11" fmla="*/ 16 h 24"/>
                <a:gd name="T12" fmla="*/ 5 w 13"/>
                <a:gd name="T13" fmla="*/ 5 h 24"/>
                <a:gd name="T14" fmla="*/ 5 w 13"/>
                <a:gd name="T15" fmla="*/ 1 h 24"/>
                <a:gd name="T16" fmla="*/ 4 w 13"/>
                <a:gd name="T17" fmla="*/ 0 h 24"/>
                <a:gd name="T18" fmla="*/ 1 w 13"/>
                <a:gd name="T19" fmla="*/ 5 h 24"/>
                <a:gd name="T20" fmla="*/ 2 w 13"/>
                <a:gd name="T21" fmla="*/ 6 h 24"/>
                <a:gd name="T22" fmla="*/ 0 w 13"/>
                <a:gd name="T23" fmla="*/ 22 h 24"/>
                <a:gd name="T24" fmla="*/ 8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8" y="23"/>
                  </a:moveTo>
                  <a:cubicBezTo>
                    <a:pt x="8" y="23"/>
                    <a:pt x="11" y="1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8" y="12"/>
                    <a:pt x="8" y="14"/>
                  </a:cubicBezTo>
                  <a:cubicBezTo>
                    <a:pt x="7" y="16"/>
                    <a:pt x="5" y="20"/>
                    <a:pt x="5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6" y="6"/>
                    <a:pt x="5" y="5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5" y="24"/>
                    <a:pt x="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MH_Other_73"/>
            <p:cNvSpPr/>
            <p:nvPr>
              <p:custDataLst>
                <p:tags r:id="rId26"/>
              </p:custDataLst>
            </p:nvPr>
          </p:nvSpPr>
          <p:spPr bwMode="auto">
            <a:xfrm>
              <a:off x="2082610" y="1970202"/>
              <a:ext cx="223925" cy="355685"/>
            </a:xfrm>
            <a:custGeom>
              <a:avLst/>
              <a:gdLst>
                <a:gd name="T0" fmla="*/ 15 w 25"/>
                <a:gd name="T1" fmla="*/ 18 h 40"/>
                <a:gd name="T2" fmla="*/ 16 w 25"/>
                <a:gd name="T3" fmla="*/ 5 h 40"/>
                <a:gd name="T4" fmla="*/ 12 w 25"/>
                <a:gd name="T5" fmla="*/ 0 h 40"/>
                <a:gd name="T6" fmla="*/ 9 w 25"/>
                <a:gd name="T7" fmla="*/ 7 h 40"/>
                <a:gd name="T8" fmla="*/ 1 w 25"/>
                <a:gd name="T9" fmla="*/ 23 h 40"/>
                <a:gd name="T10" fmla="*/ 8 w 25"/>
                <a:gd name="T11" fmla="*/ 32 h 40"/>
                <a:gd name="T12" fmla="*/ 20 w 25"/>
                <a:gd name="T13" fmla="*/ 40 h 40"/>
                <a:gd name="T14" fmla="*/ 24 w 25"/>
                <a:gd name="T15" fmla="*/ 34 h 40"/>
                <a:gd name="T16" fmla="*/ 20 w 25"/>
                <a:gd name="T17" fmla="*/ 31 h 40"/>
                <a:gd name="T18" fmla="*/ 13 w 25"/>
                <a:gd name="T19" fmla="*/ 23 h 40"/>
                <a:gd name="T20" fmla="*/ 13 w 25"/>
                <a:gd name="T21" fmla="*/ 20 h 40"/>
                <a:gd name="T22" fmla="*/ 15 w 25"/>
                <a:gd name="T2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0">
                  <a:moveTo>
                    <a:pt x="15" y="18"/>
                  </a:moveTo>
                  <a:cubicBezTo>
                    <a:pt x="15" y="18"/>
                    <a:pt x="19" y="9"/>
                    <a:pt x="16" y="5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5" y="37"/>
                    <a:pt x="24" y="34"/>
                  </a:cubicBezTo>
                  <a:cubicBezTo>
                    <a:pt x="24" y="34"/>
                    <a:pt x="23" y="33"/>
                    <a:pt x="20" y="31"/>
                  </a:cubicBezTo>
                  <a:cubicBezTo>
                    <a:pt x="18" y="29"/>
                    <a:pt x="14" y="24"/>
                    <a:pt x="13" y="23"/>
                  </a:cubicBezTo>
                  <a:cubicBezTo>
                    <a:pt x="11" y="22"/>
                    <a:pt x="11" y="22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MH_Other_74"/>
            <p:cNvSpPr/>
            <p:nvPr>
              <p:custDataLst>
                <p:tags r:id="rId27"/>
              </p:custDataLst>
            </p:nvPr>
          </p:nvSpPr>
          <p:spPr bwMode="auto">
            <a:xfrm>
              <a:off x="2082610" y="1970202"/>
              <a:ext cx="206011" cy="355685"/>
            </a:xfrm>
            <a:custGeom>
              <a:avLst/>
              <a:gdLst>
                <a:gd name="T0" fmla="*/ 18 w 23"/>
                <a:gd name="T1" fmla="*/ 35 h 40"/>
                <a:gd name="T2" fmla="*/ 16 w 23"/>
                <a:gd name="T3" fmla="*/ 34 h 40"/>
                <a:gd name="T4" fmla="*/ 14 w 23"/>
                <a:gd name="T5" fmla="*/ 29 h 40"/>
                <a:gd name="T6" fmla="*/ 9 w 23"/>
                <a:gd name="T7" fmla="*/ 27 h 40"/>
                <a:gd name="T8" fmla="*/ 5 w 23"/>
                <a:gd name="T9" fmla="*/ 24 h 40"/>
                <a:gd name="T10" fmla="*/ 6 w 23"/>
                <a:gd name="T11" fmla="*/ 24 h 40"/>
                <a:gd name="T12" fmla="*/ 10 w 23"/>
                <a:gd name="T13" fmla="*/ 24 h 40"/>
                <a:gd name="T14" fmla="*/ 4 w 23"/>
                <a:gd name="T15" fmla="*/ 23 h 40"/>
                <a:gd name="T16" fmla="*/ 5 w 23"/>
                <a:gd name="T17" fmla="*/ 21 h 40"/>
                <a:gd name="T18" fmla="*/ 3 w 23"/>
                <a:gd name="T19" fmla="*/ 21 h 40"/>
                <a:gd name="T20" fmla="*/ 11 w 23"/>
                <a:gd name="T21" fmla="*/ 20 h 40"/>
                <a:gd name="T22" fmla="*/ 3 w 23"/>
                <a:gd name="T23" fmla="*/ 18 h 40"/>
                <a:gd name="T24" fmla="*/ 5 w 23"/>
                <a:gd name="T25" fmla="*/ 16 h 40"/>
                <a:gd name="T26" fmla="*/ 5 w 23"/>
                <a:gd name="T27" fmla="*/ 14 h 40"/>
                <a:gd name="T28" fmla="*/ 8 w 23"/>
                <a:gd name="T29" fmla="*/ 14 h 40"/>
                <a:gd name="T30" fmla="*/ 6 w 23"/>
                <a:gd name="T31" fmla="*/ 14 h 40"/>
                <a:gd name="T32" fmla="*/ 12 w 23"/>
                <a:gd name="T33" fmla="*/ 12 h 40"/>
                <a:gd name="T34" fmla="*/ 9 w 23"/>
                <a:gd name="T35" fmla="*/ 10 h 40"/>
                <a:gd name="T36" fmla="*/ 13 w 23"/>
                <a:gd name="T37" fmla="*/ 11 h 40"/>
                <a:gd name="T38" fmla="*/ 10 w 23"/>
                <a:gd name="T39" fmla="*/ 8 h 40"/>
                <a:gd name="T40" fmla="*/ 11 w 23"/>
                <a:gd name="T41" fmla="*/ 6 h 40"/>
                <a:gd name="T42" fmla="*/ 14 w 23"/>
                <a:gd name="T43" fmla="*/ 3 h 40"/>
                <a:gd name="T44" fmla="*/ 13 w 23"/>
                <a:gd name="T45" fmla="*/ 0 h 40"/>
                <a:gd name="T46" fmla="*/ 12 w 23"/>
                <a:gd name="T47" fmla="*/ 0 h 40"/>
                <a:gd name="T48" fmla="*/ 9 w 23"/>
                <a:gd name="T49" fmla="*/ 7 h 40"/>
                <a:gd name="T50" fmla="*/ 1 w 23"/>
                <a:gd name="T51" fmla="*/ 23 h 40"/>
                <a:gd name="T52" fmla="*/ 8 w 23"/>
                <a:gd name="T53" fmla="*/ 32 h 40"/>
                <a:gd name="T54" fmla="*/ 20 w 23"/>
                <a:gd name="T55" fmla="*/ 40 h 40"/>
                <a:gd name="T56" fmla="*/ 23 w 23"/>
                <a:gd name="T57" fmla="*/ 37 h 40"/>
                <a:gd name="T58" fmla="*/ 18 w 23"/>
                <a:gd name="T5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40">
                  <a:moveTo>
                    <a:pt x="18" y="35"/>
                  </a:moveTo>
                  <a:cubicBezTo>
                    <a:pt x="18" y="35"/>
                    <a:pt x="16" y="34"/>
                    <a:pt x="16" y="34"/>
                  </a:cubicBezTo>
                  <a:cubicBezTo>
                    <a:pt x="15" y="33"/>
                    <a:pt x="14" y="29"/>
                    <a:pt x="14" y="29"/>
                  </a:cubicBezTo>
                  <a:cubicBezTo>
                    <a:pt x="14" y="29"/>
                    <a:pt x="11" y="27"/>
                    <a:pt x="9" y="27"/>
                  </a:cubicBezTo>
                  <a:cubicBezTo>
                    <a:pt x="8" y="28"/>
                    <a:pt x="2" y="23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8" y="25"/>
                    <a:pt x="10" y="24"/>
                    <a:pt x="10" y="24"/>
                  </a:cubicBezTo>
                  <a:cubicBezTo>
                    <a:pt x="10" y="24"/>
                    <a:pt x="5" y="23"/>
                    <a:pt x="4" y="23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4" y="19"/>
                    <a:pt x="11" y="20"/>
                    <a:pt x="11" y="20"/>
                  </a:cubicBezTo>
                  <a:cubicBezTo>
                    <a:pt x="10" y="19"/>
                    <a:pt x="5" y="18"/>
                    <a:pt x="3" y="18"/>
                  </a:cubicBezTo>
                  <a:cubicBezTo>
                    <a:pt x="4" y="17"/>
                    <a:pt x="6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12" y="12"/>
                    <a:pt x="12" y="12"/>
                  </a:cubicBezTo>
                  <a:cubicBezTo>
                    <a:pt x="11" y="12"/>
                    <a:pt x="9" y="10"/>
                    <a:pt x="9" y="10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3" y="10"/>
                    <a:pt x="10" y="8"/>
                    <a:pt x="10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2" y="39"/>
                    <a:pt x="23" y="37"/>
                  </a:cubicBezTo>
                  <a:cubicBezTo>
                    <a:pt x="22" y="36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MH_Other_75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279665" y="1793480"/>
              <a:ext cx="123159" cy="149881"/>
            </a:xfrm>
            <a:custGeom>
              <a:avLst/>
              <a:gdLst>
                <a:gd name="T0" fmla="*/ 13 w 14"/>
                <a:gd name="T1" fmla="*/ 11 h 17"/>
                <a:gd name="T2" fmla="*/ 13 w 14"/>
                <a:gd name="T3" fmla="*/ 10 h 17"/>
                <a:gd name="T4" fmla="*/ 13 w 14"/>
                <a:gd name="T5" fmla="*/ 10 h 17"/>
                <a:gd name="T6" fmla="*/ 13 w 14"/>
                <a:gd name="T7" fmla="*/ 10 h 17"/>
                <a:gd name="T8" fmla="*/ 13 w 14"/>
                <a:gd name="T9" fmla="*/ 8 h 17"/>
                <a:gd name="T10" fmla="*/ 13 w 14"/>
                <a:gd name="T11" fmla="*/ 8 h 17"/>
                <a:gd name="T12" fmla="*/ 13 w 14"/>
                <a:gd name="T13" fmla="*/ 8 h 17"/>
                <a:gd name="T14" fmla="*/ 13 w 14"/>
                <a:gd name="T15" fmla="*/ 8 h 17"/>
                <a:gd name="T16" fmla="*/ 13 w 14"/>
                <a:gd name="T17" fmla="*/ 8 h 17"/>
                <a:gd name="T18" fmla="*/ 13 w 14"/>
                <a:gd name="T19" fmla="*/ 8 h 17"/>
                <a:gd name="T20" fmla="*/ 13 w 14"/>
                <a:gd name="T21" fmla="*/ 8 h 17"/>
                <a:gd name="T22" fmla="*/ 13 w 14"/>
                <a:gd name="T23" fmla="*/ 8 h 17"/>
                <a:gd name="T24" fmla="*/ 13 w 14"/>
                <a:gd name="T25" fmla="*/ 8 h 17"/>
                <a:gd name="T26" fmla="*/ 13 w 14"/>
                <a:gd name="T27" fmla="*/ 8 h 17"/>
                <a:gd name="T28" fmla="*/ 13 w 14"/>
                <a:gd name="T29" fmla="*/ 8 h 17"/>
                <a:gd name="T30" fmla="*/ 13 w 14"/>
                <a:gd name="T31" fmla="*/ 7 h 17"/>
                <a:gd name="T32" fmla="*/ 13 w 14"/>
                <a:gd name="T33" fmla="*/ 4 h 17"/>
                <a:gd name="T34" fmla="*/ 10 w 14"/>
                <a:gd name="T35" fmla="*/ 1 h 17"/>
                <a:gd name="T36" fmla="*/ 9 w 14"/>
                <a:gd name="T37" fmla="*/ 4 h 17"/>
                <a:gd name="T38" fmla="*/ 6 w 14"/>
                <a:gd name="T39" fmla="*/ 0 h 17"/>
                <a:gd name="T40" fmla="*/ 2 w 14"/>
                <a:gd name="T41" fmla="*/ 3 h 17"/>
                <a:gd name="T42" fmla="*/ 2 w 14"/>
                <a:gd name="T43" fmla="*/ 8 h 17"/>
                <a:gd name="T44" fmla="*/ 1 w 14"/>
                <a:gd name="T45" fmla="*/ 8 h 17"/>
                <a:gd name="T46" fmla="*/ 2 w 14"/>
                <a:gd name="T47" fmla="*/ 12 h 17"/>
                <a:gd name="T48" fmla="*/ 3 w 14"/>
                <a:gd name="T49" fmla="*/ 12 h 17"/>
                <a:gd name="T50" fmla="*/ 6 w 14"/>
                <a:gd name="T51" fmla="*/ 17 h 17"/>
                <a:gd name="T52" fmla="*/ 10 w 14"/>
                <a:gd name="T53" fmla="*/ 17 h 17"/>
                <a:gd name="T54" fmla="*/ 11 w 14"/>
                <a:gd name="T55" fmla="*/ 17 h 17"/>
                <a:gd name="T56" fmla="*/ 11 w 14"/>
                <a:gd name="T57" fmla="*/ 17 h 17"/>
                <a:gd name="T58" fmla="*/ 13 w 14"/>
                <a:gd name="T59" fmla="*/ 14 h 17"/>
                <a:gd name="T60" fmla="*/ 13 w 14"/>
                <a:gd name="T61" fmla="*/ 11 h 17"/>
                <a:gd name="T62" fmla="*/ 7 w 14"/>
                <a:gd name="T63" fmla="*/ 16 h 17"/>
                <a:gd name="T64" fmla="*/ 6 w 14"/>
                <a:gd name="T65" fmla="*/ 13 h 17"/>
                <a:gd name="T66" fmla="*/ 7 w 14"/>
                <a:gd name="T67" fmla="*/ 11 h 17"/>
                <a:gd name="T68" fmla="*/ 6 w 14"/>
                <a:gd name="T69" fmla="*/ 11 h 17"/>
                <a:gd name="T70" fmla="*/ 5 w 14"/>
                <a:gd name="T71" fmla="*/ 9 h 17"/>
                <a:gd name="T72" fmla="*/ 5 w 14"/>
                <a:gd name="T73" fmla="*/ 9 h 17"/>
                <a:gd name="T74" fmla="*/ 6 w 14"/>
                <a:gd name="T75" fmla="*/ 7 h 17"/>
                <a:gd name="T76" fmla="*/ 6 w 14"/>
                <a:gd name="T77" fmla="*/ 6 h 17"/>
                <a:gd name="T78" fmla="*/ 9 w 14"/>
                <a:gd name="T79" fmla="*/ 5 h 17"/>
                <a:gd name="T80" fmla="*/ 12 w 14"/>
                <a:gd name="T81" fmla="*/ 7 h 17"/>
                <a:gd name="T82" fmla="*/ 12 w 14"/>
                <a:gd name="T83" fmla="*/ 8 h 17"/>
                <a:gd name="T84" fmla="*/ 13 w 14"/>
                <a:gd name="T85" fmla="*/ 10 h 17"/>
                <a:gd name="T86" fmla="*/ 11 w 14"/>
                <a:gd name="T87" fmla="*/ 16 h 17"/>
                <a:gd name="T88" fmla="*/ 7 w 14"/>
                <a:gd name="T8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17">
                  <a:moveTo>
                    <a:pt x="13" y="11"/>
                  </a:move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3"/>
                    <a:pt x="11" y="2"/>
                    <a:pt x="10" y="1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8" y="3"/>
                    <a:pt x="6" y="1"/>
                    <a:pt x="6" y="0"/>
                  </a:cubicBezTo>
                  <a:cubicBezTo>
                    <a:pt x="4" y="1"/>
                    <a:pt x="3" y="3"/>
                    <a:pt x="2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5" y="16"/>
                    <a:pt x="6" y="17"/>
                  </a:cubicBezTo>
                  <a:cubicBezTo>
                    <a:pt x="7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4"/>
                    <a:pt x="14" y="12"/>
                    <a:pt x="13" y="11"/>
                  </a:cubicBezTo>
                  <a:close/>
                  <a:moveTo>
                    <a:pt x="7" y="16"/>
                  </a:moveTo>
                  <a:cubicBezTo>
                    <a:pt x="7" y="16"/>
                    <a:pt x="6" y="13"/>
                    <a:pt x="6" y="13"/>
                  </a:cubicBezTo>
                  <a:cubicBezTo>
                    <a:pt x="6" y="13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8" y="5"/>
                    <a:pt x="9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10"/>
                    <a:pt x="13" y="10"/>
                  </a:cubicBezTo>
                  <a:cubicBezTo>
                    <a:pt x="13" y="14"/>
                    <a:pt x="11" y="16"/>
                    <a:pt x="11" y="16"/>
                  </a:cubicBezTo>
                  <a:cubicBezTo>
                    <a:pt x="11" y="16"/>
                    <a:pt x="9" y="17"/>
                    <a:pt x="7" y="1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MH_Other_76"/>
            <p:cNvSpPr/>
            <p:nvPr>
              <p:custDataLst>
                <p:tags r:id="rId29"/>
              </p:custDataLst>
            </p:nvPr>
          </p:nvSpPr>
          <p:spPr bwMode="auto">
            <a:xfrm>
              <a:off x="2288623" y="1784530"/>
              <a:ext cx="123159" cy="96192"/>
            </a:xfrm>
            <a:custGeom>
              <a:avLst/>
              <a:gdLst>
                <a:gd name="T0" fmla="*/ 1 w 14"/>
                <a:gd name="T1" fmla="*/ 9 h 11"/>
                <a:gd name="T2" fmla="*/ 2 w 14"/>
                <a:gd name="T3" fmla="*/ 11 h 11"/>
                <a:gd name="T4" fmla="*/ 3 w 14"/>
                <a:gd name="T5" fmla="*/ 11 h 11"/>
                <a:gd name="T6" fmla="*/ 3 w 14"/>
                <a:gd name="T7" fmla="*/ 10 h 11"/>
                <a:gd name="T8" fmla="*/ 5 w 14"/>
                <a:gd name="T9" fmla="*/ 7 h 11"/>
                <a:gd name="T10" fmla="*/ 9 w 14"/>
                <a:gd name="T11" fmla="*/ 6 h 11"/>
                <a:gd name="T12" fmla="*/ 12 w 14"/>
                <a:gd name="T13" fmla="*/ 7 h 11"/>
                <a:gd name="T14" fmla="*/ 12 w 14"/>
                <a:gd name="T15" fmla="*/ 9 h 11"/>
                <a:gd name="T16" fmla="*/ 13 w 14"/>
                <a:gd name="T17" fmla="*/ 8 h 11"/>
                <a:gd name="T18" fmla="*/ 13 w 14"/>
                <a:gd name="T19" fmla="*/ 4 h 11"/>
                <a:gd name="T20" fmla="*/ 8 w 14"/>
                <a:gd name="T21" fmla="*/ 0 h 11"/>
                <a:gd name="T22" fmla="*/ 7 w 14"/>
                <a:gd name="T23" fmla="*/ 0 h 11"/>
                <a:gd name="T24" fmla="*/ 5 w 14"/>
                <a:gd name="T25" fmla="*/ 0 h 11"/>
                <a:gd name="T26" fmla="*/ 0 w 14"/>
                <a:gd name="T27" fmla="*/ 4 h 11"/>
                <a:gd name="T28" fmla="*/ 0 w 14"/>
                <a:gd name="T29" fmla="*/ 9 h 11"/>
                <a:gd name="T30" fmla="*/ 1 w 14"/>
                <a:gd name="T3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7"/>
                    <a:pt x="5" y="7"/>
                  </a:cubicBezTo>
                  <a:cubicBezTo>
                    <a:pt x="5" y="7"/>
                    <a:pt x="8" y="5"/>
                    <a:pt x="9" y="6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2" y="7"/>
                    <a:pt x="12" y="9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4"/>
                    <a:pt x="10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0" y="3"/>
                    <a:pt x="0" y="4"/>
                  </a:cubicBezTo>
                  <a:cubicBezTo>
                    <a:pt x="0" y="5"/>
                    <a:pt x="0" y="5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MH_PageTitle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信用修复材料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13130" y="766445"/>
            <a:ext cx="1054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材料一：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19885" y="1195705"/>
            <a:ext cx="3127375" cy="3785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950" y="3939540"/>
            <a:ext cx="12439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注：经办人为非法人时使用</a:t>
            </a:r>
            <a:endParaRPr lang="zh-CN" altLang="en-US" sz="1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32045" y="1249680"/>
            <a:ext cx="2886075" cy="3767455"/>
          </a:xfrm>
          <a:prstGeom prst="rect">
            <a:avLst/>
          </a:prstGeom>
        </p:spPr>
      </p:pic>
      <p:sp>
        <p:nvSpPr>
          <p:cNvPr id="10" name="圆角右箭头 9"/>
          <p:cNvSpPr/>
          <p:nvPr/>
        </p:nvSpPr>
        <p:spPr>
          <a:xfrm>
            <a:off x="727710" y="2643505"/>
            <a:ext cx="762635" cy="1068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02270" y="1467485"/>
            <a:ext cx="10947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注：经办人为法人本人时使用</a:t>
            </a:r>
            <a:endParaRPr lang="zh-CN" altLang="en-US" sz="1400"/>
          </a:p>
        </p:txBody>
      </p:sp>
      <p:sp>
        <p:nvSpPr>
          <p:cNvPr id="13" name="圆角右箭头 12"/>
          <p:cNvSpPr/>
          <p:nvPr>
            <p:custDataLst>
              <p:tags r:id="rId33"/>
            </p:custDataLst>
          </p:nvPr>
        </p:nvSpPr>
        <p:spPr>
          <a:xfrm rot="10800000">
            <a:off x="7955915" y="2355850"/>
            <a:ext cx="762635" cy="1068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5768" y="4144438"/>
            <a:ext cx="1653061" cy="2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7060" y="815340"/>
            <a:ext cx="236855" cy="391795"/>
            <a:chOff x="2082610" y="1784530"/>
            <a:chExt cx="649385" cy="1232595"/>
          </a:xfrm>
        </p:grpSpPr>
        <p:sp>
          <p:nvSpPr>
            <p:cNvPr id="225" name="MH_Other_49"/>
            <p:cNvSpPr/>
            <p:nvPr>
              <p:custDataLst>
                <p:tags r:id="rId2"/>
              </p:custDataLst>
            </p:nvPr>
          </p:nvSpPr>
          <p:spPr bwMode="auto">
            <a:xfrm>
              <a:off x="2279665" y="1793479"/>
              <a:ext cx="114202" cy="230412"/>
            </a:xfrm>
            <a:custGeom>
              <a:avLst/>
              <a:gdLst>
                <a:gd name="T0" fmla="*/ 3 w 13"/>
                <a:gd name="T1" fmla="*/ 16 h 26"/>
                <a:gd name="T2" fmla="*/ 3 w 13"/>
                <a:gd name="T3" fmla="*/ 12 h 26"/>
                <a:gd name="T4" fmla="*/ 2 w 13"/>
                <a:gd name="T5" fmla="*/ 12 h 26"/>
                <a:gd name="T6" fmla="*/ 1 w 13"/>
                <a:gd name="T7" fmla="*/ 8 h 26"/>
                <a:gd name="T8" fmla="*/ 2 w 13"/>
                <a:gd name="T9" fmla="*/ 8 h 26"/>
                <a:gd name="T10" fmla="*/ 2 w 13"/>
                <a:gd name="T11" fmla="*/ 3 h 26"/>
                <a:gd name="T12" fmla="*/ 8 w 13"/>
                <a:gd name="T13" fmla="*/ 0 h 26"/>
                <a:gd name="T14" fmla="*/ 13 w 13"/>
                <a:gd name="T15" fmla="*/ 4 h 26"/>
                <a:gd name="T16" fmla="*/ 13 w 13"/>
                <a:gd name="T17" fmla="*/ 7 h 26"/>
                <a:gd name="T18" fmla="*/ 13 w 13"/>
                <a:gd name="T19" fmla="*/ 8 h 26"/>
                <a:gd name="T20" fmla="*/ 13 w 13"/>
                <a:gd name="T21" fmla="*/ 10 h 26"/>
                <a:gd name="T22" fmla="*/ 13 w 13"/>
                <a:gd name="T23" fmla="*/ 14 h 26"/>
                <a:gd name="T24" fmla="*/ 11 w 13"/>
                <a:gd name="T25" fmla="*/ 17 h 26"/>
                <a:gd name="T26" fmla="*/ 12 w 13"/>
                <a:gd name="T27" fmla="*/ 20 h 26"/>
                <a:gd name="T28" fmla="*/ 10 w 13"/>
                <a:gd name="T29" fmla="*/ 26 h 26"/>
                <a:gd name="T30" fmla="*/ 3 w 13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6">
                  <a:moveTo>
                    <a:pt x="3" y="16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0" y="8"/>
                    <a:pt x="1" y="8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0" y="0"/>
                    <a:pt x="13" y="3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3" y="9"/>
                    <a:pt x="13" y="10"/>
                  </a:cubicBezTo>
                  <a:cubicBezTo>
                    <a:pt x="13" y="12"/>
                    <a:pt x="13" y="13"/>
                    <a:pt x="13" y="14"/>
                  </a:cubicBezTo>
                  <a:cubicBezTo>
                    <a:pt x="12" y="15"/>
                    <a:pt x="11" y="17"/>
                    <a:pt x="11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MH_Other_50"/>
            <p:cNvSpPr/>
            <p:nvPr>
              <p:custDataLst>
                <p:tags r:id="rId3"/>
              </p:custDataLst>
            </p:nvPr>
          </p:nvSpPr>
          <p:spPr bwMode="auto">
            <a:xfrm>
              <a:off x="2297578" y="1889671"/>
              <a:ext cx="17914" cy="2684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7" name="MH_Other_51"/>
            <p:cNvSpPr/>
            <p:nvPr>
              <p:custDataLst>
                <p:tags r:id="rId4"/>
              </p:custDataLst>
            </p:nvPr>
          </p:nvSpPr>
          <p:spPr bwMode="auto">
            <a:xfrm>
              <a:off x="2306537" y="1880722"/>
              <a:ext cx="78374" cy="143169"/>
            </a:xfrm>
            <a:custGeom>
              <a:avLst/>
              <a:gdLst>
                <a:gd name="T0" fmla="*/ 7 w 9"/>
                <a:gd name="T1" fmla="*/ 16 h 16"/>
                <a:gd name="T2" fmla="*/ 9 w 9"/>
                <a:gd name="T3" fmla="*/ 10 h 16"/>
                <a:gd name="T4" fmla="*/ 8 w 9"/>
                <a:gd name="T5" fmla="*/ 7 h 16"/>
                <a:gd name="T6" fmla="*/ 8 w 9"/>
                <a:gd name="T7" fmla="*/ 7 h 16"/>
                <a:gd name="T8" fmla="*/ 4 w 9"/>
                <a:gd name="T9" fmla="*/ 6 h 16"/>
                <a:gd name="T10" fmla="*/ 0 w 9"/>
                <a:gd name="T11" fmla="*/ 0 h 16"/>
                <a:gd name="T12" fmla="*/ 0 w 9"/>
                <a:gd name="T13" fmla="*/ 2 h 16"/>
                <a:gd name="T14" fmla="*/ 0 w 9"/>
                <a:gd name="T15" fmla="*/ 2 h 16"/>
                <a:gd name="T16" fmla="*/ 0 w 9"/>
                <a:gd name="T17" fmla="*/ 6 h 16"/>
                <a:gd name="T18" fmla="*/ 7 w 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3" y="6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MH_Other_52"/>
            <p:cNvSpPr/>
            <p:nvPr>
              <p:custDataLst>
                <p:tags r:id="rId5"/>
              </p:custDataLst>
            </p:nvPr>
          </p:nvSpPr>
          <p:spPr bwMode="auto">
            <a:xfrm>
              <a:off x="2208008" y="2041787"/>
              <a:ext cx="347085" cy="398188"/>
            </a:xfrm>
            <a:custGeom>
              <a:avLst/>
              <a:gdLst>
                <a:gd name="T0" fmla="*/ 0 w 39"/>
                <a:gd name="T1" fmla="*/ 45 h 45"/>
                <a:gd name="T2" fmla="*/ 27 w 39"/>
                <a:gd name="T3" fmla="*/ 38 h 45"/>
                <a:gd name="T4" fmla="*/ 36 w 39"/>
                <a:gd name="T5" fmla="*/ 41 h 45"/>
                <a:gd name="T6" fmla="*/ 39 w 39"/>
                <a:gd name="T7" fmla="*/ 32 h 45"/>
                <a:gd name="T8" fmla="*/ 31 w 39"/>
                <a:gd name="T9" fmla="*/ 11 h 45"/>
                <a:gd name="T10" fmla="*/ 22 w 39"/>
                <a:gd name="T11" fmla="*/ 0 h 45"/>
                <a:gd name="T12" fmla="*/ 9 w 39"/>
                <a:gd name="T13" fmla="*/ 21 h 45"/>
                <a:gd name="T14" fmla="*/ 0 w 3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45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34" y="41"/>
                    <a:pt x="36" y="41"/>
                  </a:cubicBezTo>
                  <a:cubicBezTo>
                    <a:pt x="37" y="40"/>
                    <a:pt x="39" y="32"/>
                    <a:pt x="39" y="32"/>
                  </a:cubicBezTo>
                  <a:cubicBezTo>
                    <a:pt x="39" y="32"/>
                    <a:pt x="33" y="14"/>
                    <a:pt x="31" y="11"/>
                  </a:cubicBezTo>
                  <a:cubicBezTo>
                    <a:pt x="30" y="8"/>
                    <a:pt x="22" y="0"/>
                    <a:pt x="22" y="0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9" name="MH_Other_53"/>
            <p:cNvSpPr/>
            <p:nvPr>
              <p:custDataLst>
                <p:tags r:id="rId6"/>
              </p:custDataLst>
            </p:nvPr>
          </p:nvSpPr>
          <p:spPr bwMode="auto">
            <a:xfrm>
              <a:off x="2315493" y="2876193"/>
              <a:ext cx="167944" cy="96192"/>
            </a:xfrm>
            <a:custGeom>
              <a:avLst/>
              <a:gdLst>
                <a:gd name="T0" fmla="*/ 1 w 19"/>
                <a:gd name="T1" fmla="*/ 7 h 11"/>
                <a:gd name="T2" fmla="*/ 6 w 19"/>
                <a:gd name="T3" fmla="*/ 8 h 11"/>
                <a:gd name="T4" fmla="*/ 11 w 19"/>
                <a:gd name="T5" fmla="*/ 10 h 11"/>
                <a:gd name="T6" fmla="*/ 19 w 19"/>
                <a:gd name="T7" fmla="*/ 10 h 11"/>
                <a:gd name="T8" fmla="*/ 14 w 19"/>
                <a:gd name="T9" fmla="*/ 7 h 11"/>
                <a:gd name="T10" fmla="*/ 10 w 19"/>
                <a:gd name="T11" fmla="*/ 2 h 11"/>
                <a:gd name="T12" fmla="*/ 8 w 19"/>
                <a:gd name="T13" fmla="*/ 0 h 11"/>
                <a:gd name="T14" fmla="*/ 2 w 19"/>
                <a:gd name="T15" fmla="*/ 1 h 11"/>
                <a:gd name="T16" fmla="*/ 1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" y="7"/>
                  </a:moveTo>
                  <a:cubicBezTo>
                    <a:pt x="1" y="7"/>
                    <a:pt x="4" y="8"/>
                    <a:pt x="6" y="8"/>
                  </a:cubicBezTo>
                  <a:cubicBezTo>
                    <a:pt x="7" y="7"/>
                    <a:pt x="10" y="10"/>
                    <a:pt x="11" y="10"/>
                  </a:cubicBezTo>
                  <a:cubicBezTo>
                    <a:pt x="12" y="10"/>
                    <a:pt x="19" y="11"/>
                    <a:pt x="19" y="10"/>
                  </a:cubicBezTo>
                  <a:cubicBezTo>
                    <a:pt x="19" y="10"/>
                    <a:pt x="19" y="8"/>
                    <a:pt x="14" y="7"/>
                  </a:cubicBezTo>
                  <a:cubicBezTo>
                    <a:pt x="14" y="7"/>
                    <a:pt x="10" y="3"/>
                    <a:pt x="10" y="2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MH_Other_54"/>
            <p:cNvSpPr/>
            <p:nvPr>
              <p:custDataLst>
                <p:tags r:id="rId7"/>
              </p:custDataLst>
            </p:nvPr>
          </p:nvSpPr>
          <p:spPr bwMode="auto">
            <a:xfrm>
              <a:off x="2234880" y="2936594"/>
              <a:ext cx="96288" cy="80531"/>
            </a:xfrm>
            <a:custGeom>
              <a:avLst/>
              <a:gdLst>
                <a:gd name="T0" fmla="*/ 2 w 11"/>
                <a:gd name="T1" fmla="*/ 8 h 9"/>
                <a:gd name="T2" fmla="*/ 7 w 11"/>
                <a:gd name="T3" fmla="*/ 9 h 9"/>
                <a:gd name="T4" fmla="*/ 10 w 11"/>
                <a:gd name="T5" fmla="*/ 5 h 9"/>
                <a:gd name="T6" fmla="*/ 8 w 11"/>
                <a:gd name="T7" fmla="*/ 0 h 9"/>
                <a:gd name="T8" fmla="*/ 4 w 11"/>
                <a:gd name="T9" fmla="*/ 0 h 9"/>
                <a:gd name="T10" fmla="*/ 1 w 11"/>
                <a:gd name="T11" fmla="*/ 5 h 9"/>
                <a:gd name="T12" fmla="*/ 2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8"/>
                  </a:moveTo>
                  <a:cubicBezTo>
                    <a:pt x="2" y="8"/>
                    <a:pt x="6" y="9"/>
                    <a:pt x="7" y="9"/>
                  </a:cubicBezTo>
                  <a:cubicBezTo>
                    <a:pt x="8" y="9"/>
                    <a:pt x="11" y="7"/>
                    <a:pt x="10" y="5"/>
                  </a:cubicBezTo>
                  <a:cubicBezTo>
                    <a:pt x="9" y="3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1" name="MH_Other_55"/>
            <p:cNvSpPr/>
            <p:nvPr>
              <p:custDataLst>
                <p:tags r:id="rId8"/>
              </p:custDataLst>
            </p:nvPr>
          </p:nvSpPr>
          <p:spPr bwMode="auto">
            <a:xfrm>
              <a:off x="2315493" y="2307990"/>
              <a:ext cx="158987" cy="603994"/>
            </a:xfrm>
            <a:custGeom>
              <a:avLst/>
              <a:gdLst>
                <a:gd name="T0" fmla="*/ 6 w 18"/>
                <a:gd name="T1" fmla="*/ 67 h 68"/>
                <a:gd name="T2" fmla="*/ 12 w 18"/>
                <a:gd name="T3" fmla="*/ 64 h 68"/>
                <a:gd name="T4" fmla="*/ 12 w 18"/>
                <a:gd name="T5" fmla="*/ 55 h 68"/>
                <a:gd name="T6" fmla="*/ 17 w 18"/>
                <a:gd name="T7" fmla="*/ 39 h 68"/>
                <a:gd name="T8" fmla="*/ 17 w 18"/>
                <a:gd name="T9" fmla="*/ 4 h 68"/>
                <a:gd name="T10" fmla="*/ 17 w 18"/>
                <a:gd name="T11" fmla="*/ 0 h 68"/>
                <a:gd name="T12" fmla="*/ 10 w 18"/>
                <a:gd name="T13" fmla="*/ 2 h 68"/>
                <a:gd name="T14" fmla="*/ 3 w 18"/>
                <a:gd name="T15" fmla="*/ 22 h 68"/>
                <a:gd name="T16" fmla="*/ 5 w 18"/>
                <a:gd name="T17" fmla="*/ 35 h 68"/>
                <a:gd name="T18" fmla="*/ 4 w 18"/>
                <a:gd name="T19" fmla="*/ 38 h 68"/>
                <a:gd name="T20" fmla="*/ 3 w 18"/>
                <a:gd name="T21" fmla="*/ 58 h 68"/>
                <a:gd name="T22" fmla="*/ 3 w 18"/>
                <a:gd name="T23" fmla="*/ 59 h 68"/>
                <a:gd name="T24" fmla="*/ 1 w 18"/>
                <a:gd name="T25" fmla="*/ 66 h 68"/>
                <a:gd name="T26" fmla="*/ 1 w 18"/>
                <a:gd name="T27" fmla="*/ 67 h 68"/>
                <a:gd name="T28" fmla="*/ 6 w 18"/>
                <a:gd name="T2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68">
                  <a:moveTo>
                    <a:pt x="6" y="67"/>
                  </a:moveTo>
                  <a:cubicBezTo>
                    <a:pt x="7" y="66"/>
                    <a:pt x="11" y="66"/>
                    <a:pt x="12" y="64"/>
                  </a:cubicBezTo>
                  <a:cubicBezTo>
                    <a:pt x="12" y="64"/>
                    <a:pt x="11" y="57"/>
                    <a:pt x="12" y="55"/>
                  </a:cubicBezTo>
                  <a:cubicBezTo>
                    <a:pt x="12" y="53"/>
                    <a:pt x="16" y="41"/>
                    <a:pt x="17" y="39"/>
                  </a:cubicBezTo>
                  <a:cubicBezTo>
                    <a:pt x="18" y="38"/>
                    <a:pt x="17" y="8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2" name="MH_Other_56"/>
            <p:cNvSpPr/>
            <p:nvPr>
              <p:custDataLst>
                <p:tags r:id="rId9"/>
              </p:custDataLst>
            </p:nvPr>
          </p:nvSpPr>
          <p:spPr bwMode="auto">
            <a:xfrm>
              <a:off x="2315493" y="2307990"/>
              <a:ext cx="150030" cy="603994"/>
            </a:xfrm>
            <a:custGeom>
              <a:avLst/>
              <a:gdLst>
                <a:gd name="T0" fmla="*/ 10 w 17"/>
                <a:gd name="T1" fmla="*/ 2 h 68"/>
                <a:gd name="T2" fmla="*/ 3 w 17"/>
                <a:gd name="T3" fmla="*/ 22 h 68"/>
                <a:gd name="T4" fmla="*/ 5 w 17"/>
                <a:gd name="T5" fmla="*/ 35 h 68"/>
                <a:gd name="T6" fmla="*/ 4 w 17"/>
                <a:gd name="T7" fmla="*/ 38 h 68"/>
                <a:gd name="T8" fmla="*/ 3 w 17"/>
                <a:gd name="T9" fmla="*/ 58 h 68"/>
                <a:gd name="T10" fmla="*/ 3 w 17"/>
                <a:gd name="T11" fmla="*/ 59 h 68"/>
                <a:gd name="T12" fmla="*/ 1 w 17"/>
                <a:gd name="T13" fmla="*/ 66 h 68"/>
                <a:gd name="T14" fmla="*/ 1 w 17"/>
                <a:gd name="T15" fmla="*/ 67 h 68"/>
                <a:gd name="T16" fmla="*/ 6 w 17"/>
                <a:gd name="T17" fmla="*/ 67 h 68"/>
                <a:gd name="T18" fmla="*/ 7 w 17"/>
                <a:gd name="T19" fmla="*/ 66 h 68"/>
                <a:gd name="T20" fmla="*/ 9 w 17"/>
                <a:gd name="T21" fmla="*/ 61 h 68"/>
                <a:gd name="T22" fmla="*/ 11 w 17"/>
                <a:gd name="T23" fmla="*/ 55 h 68"/>
                <a:gd name="T24" fmla="*/ 14 w 17"/>
                <a:gd name="T25" fmla="*/ 43 h 68"/>
                <a:gd name="T26" fmla="*/ 9 w 17"/>
                <a:gd name="T27" fmla="*/ 52 h 68"/>
                <a:gd name="T28" fmla="*/ 14 w 17"/>
                <a:gd name="T29" fmla="*/ 41 h 68"/>
                <a:gd name="T30" fmla="*/ 9 w 17"/>
                <a:gd name="T31" fmla="*/ 47 h 68"/>
                <a:gd name="T32" fmla="*/ 8 w 17"/>
                <a:gd name="T33" fmla="*/ 44 h 68"/>
                <a:gd name="T34" fmla="*/ 13 w 17"/>
                <a:gd name="T35" fmla="*/ 34 h 68"/>
                <a:gd name="T36" fmla="*/ 7 w 17"/>
                <a:gd name="T37" fmla="*/ 42 h 68"/>
                <a:gd name="T38" fmla="*/ 8 w 17"/>
                <a:gd name="T39" fmla="*/ 35 h 68"/>
                <a:gd name="T40" fmla="*/ 10 w 17"/>
                <a:gd name="T41" fmla="*/ 28 h 68"/>
                <a:gd name="T42" fmla="*/ 7 w 17"/>
                <a:gd name="T43" fmla="*/ 28 h 68"/>
                <a:gd name="T44" fmla="*/ 10 w 17"/>
                <a:gd name="T45" fmla="*/ 22 h 68"/>
                <a:gd name="T46" fmla="*/ 17 w 17"/>
                <a:gd name="T47" fmla="*/ 6 h 68"/>
                <a:gd name="T48" fmla="*/ 17 w 17"/>
                <a:gd name="T49" fmla="*/ 4 h 68"/>
                <a:gd name="T50" fmla="*/ 17 w 17"/>
                <a:gd name="T51" fmla="*/ 0 h 68"/>
                <a:gd name="T52" fmla="*/ 10 w 17"/>
                <a:gd name="T5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68">
                  <a:moveTo>
                    <a:pt x="10" y="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7" y="64"/>
                    <a:pt x="8" y="62"/>
                    <a:pt x="9" y="61"/>
                  </a:cubicBezTo>
                  <a:cubicBezTo>
                    <a:pt x="11" y="60"/>
                    <a:pt x="12" y="56"/>
                    <a:pt x="11" y="55"/>
                  </a:cubicBezTo>
                  <a:cubicBezTo>
                    <a:pt x="11" y="53"/>
                    <a:pt x="14" y="43"/>
                    <a:pt x="14" y="4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6" y="47"/>
                    <a:pt x="8" y="44"/>
                  </a:cubicBezTo>
                  <a:cubicBezTo>
                    <a:pt x="8" y="43"/>
                    <a:pt x="11" y="38"/>
                    <a:pt x="13" y="34"/>
                  </a:cubicBezTo>
                  <a:cubicBezTo>
                    <a:pt x="11" y="37"/>
                    <a:pt x="7" y="42"/>
                    <a:pt x="7" y="42"/>
                  </a:cubicBezTo>
                  <a:cubicBezTo>
                    <a:pt x="7" y="42"/>
                    <a:pt x="8" y="35"/>
                    <a:pt x="8" y="35"/>
                  </a:cubicBezTo>
                  <a:cubicBezTo>
                    <a:pt x="7" y="34"/>
                    <a:pt x="10" y="28"/>
                    <a:pt x="1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11" y="23"/>
                    <a:pt x="10" y="22"/>
                  </a:cubicBezTo>
                  <a:cubicBezTo>
                    <a:pt x="10" y="21"/>
                    <a:pt x="14" y="12"/>
                    <a:pt x="17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3" name="MH_Other_57"/>
            <p:cNvSpPr/>
            <p:nvPr>
              <p:custDataLst>
                <p:tags r:id="rId10"/>
              </p:custDataLst>
            </p:nvPr>
          </p:nvSpPr>
          <p:spPr bwMode="auto">
            <a:xfrm>
              <a:off x="2438653" y="2574196"/>
              <a:ext cx="17914" cy="2684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2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MH_Other_58"/>
            <p:cNvSpPr/>
            <p:nvPr>
              <p:custDataLst>
                <p:tags r:id="rId11"/>
              </p:custDataLst>
            </p:nvPr>
          </p:nvSpPr>
          <p:spPr bwMode="auto">
            <a:xfrm>
              <a:off x="2225922" y="2299044"/>
              <a:ext cx="221686" cy="673341"/>
            </a:xfrm>
            <a:custGeom>
              <a:avLst/>
              <a:gdLst>
                <a:gd name="T0" fmla="*/ 6 w 25"/>
                <a:gd name="T1" fmla="*/ 75 h 76"/>
                <a:gd name="T2" fmla="*/ 12 w 25"/>
                <a:gd name="T3" fmla="*/ 73 h 76"/>
                <a:gd name="T4" fmla="*/ 11 w 25"/>
                <a:gd name="T5" fmla="*/ 69 h 76"/>
                <a:gd name="T6" fmla="*/ 9 w 25"/>
                <a:gd name="T7" fmla="*/ 63 h 76"/>
                <a:gd name="T8" fmla="*/ 13 w 25"/>
                <a:gd name="T9" fmla="*/ 45 h 76"/>
                <a:gd name="T10" fmla="*/ 14 w 25"/>
                <a:gd name="T11" fmla="*/ 34 h 76"/>
                <a:gd name="T12" fmla="*/ 19 w 25"/>
                <a:gd name="T13" fmla="*/ 21 h 76"/>
                <a:gd name="T14" fmla="*/ 24 w 25"/>
                <a:gd name="T15" fmla="*/ 6 h 76"/>
                <a:gd name="T16" fmla="*/ 23 w 25"/>
                <a:gd name="T17" fmla="*/ 1 h 76"/>
                <a:gd name="T18" fmla="*/ 4 w 25"/>
                <a:gd name="T19" fmla="*/ 0 h 76"/>
                <a:gd name="T20" fmla="*/ 2 w 25"/>
                <a:gd name="T21" fmla="*/ 15 h 76"/>
                <a:gd name="T22" fmla="*/ 3 w 25"/>
                <a:gd name="T23" fmla="*/ 25 h 76"/>
                <a:gd name="T24" fmla="*/ 3 w 25"/>
                <a:gd name="T25" fmla="*/ 38 h 76"/>
                <a:gd name="T26" fmla="*/ 0 w 25"/>
                <a:gd name="T27" fmla="*/ 66 h 76"/>
                <a:gd name="T28" fmla="*/ 2 w 25"/>
                <a:gd name="T29" fmla="*/ 70 h 76"/>
                <a:gd name="T30" fmla="*/ 1 w 25"/>
                <a:gd name="T31" fmla="*/ 72 h 76"/>
                <a:gd name="T32" fmla="*/ 6 w 25"/>
                <a:gd name="T3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76">
                  <a:moveTo>
                    <a:pt x="6" y="75"/>
                  </a:moveTo>
                  <a:cubicBezTo>
                    <a:pt x="8" y="76"/>
                    <a:pt x="11" y="74"/>
                    <a:pt x="12" y="73"/>
                  </a:cubicBezTo>
                  <a:cubicBezTo>
                    <a:pt x="13" y="72"/>
                    <a:pt x="13" y="70"/>
                    <a:pt x="11" y="69"/>
                  </a:cubicBezTo>
                  <a:cubicBezTo>
                    <a:pt x="9" y="67"/>
                    <a:pt x="10" y="63"/>
                    <a:pt x="9" y="63"/>
                  </a:cubicBezTo>
                  <a:cubicBezTo>
                    <a:pt x="9" y="63"/>
                    <a:pt x="13" y="47"/>
                    <a:pt x="13" y="45"/>
                  </a:cubicBezTo>
                  <a:cubicBezTo>
                    <a:pt x="12" y="42"/>
                    <a:pt x="15" y="35"/>
                    <a:pt x="14" y="34"/>
                  </a:cubicBezTo>
                  <a:cubicBezTo>
                    <a:pt x="14" y="33"/>
                    <a:pt x="18" y="22"/>
                    <a:pt x="19" y="21"/>
                  </a:cubicBezTo>
                  <a:cubicBezTo>
                    <a:pt x="20" y="20"/>
                    <a:pt x="24" y="8"/>
                    <a:pt x="24" y="6"/>
                  </a:cubicBezTo>
                  <a:cubicBezTo>
                    <a:pt x="25" y="3"/>
                    <a:pt x="23" y="1"/>
                    <a:pt x="2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5" name="MH_Other_59"/>
            <p:cNvSpPr/>
            <p:nvPr>
              <p:custDataLst>
                <p:tags r:id="rId12"/>
              </p:custDataLst>
            </p:nvPr>
          </p:nvSpPr>
          <p:spPr bwMode="auto">
            <a:xfrm>
              <a:off x="2243836" y="2272199"/>
              <a:ext cx="230643" cy="71585"/>
            </a:xfrm>
            <a:custGeom>
              <a:avLst/>
              <a:gdLst>
                <a:gd name="T0" fmla="*/ 0 w 26"/>
                <a:gd name="T1" fmla="*/ 7 h 8"/>
                <a:gd name="T2" fmla="*/ 9 w 26"/>
                <a:gd name="T3" fmla="*/ 7 h 8"/>
                <a:gd name="T4" fmla="*/ 19 w 26"/>
                <a:gd name="T5" fmla="*/ 7 h 8"/>
                <a:gd name="T6" fmla="*/ 25 w 26"/>
                <a:gd name="T7" fmla="*/ 5 h 8"/>
                <a:gd name="T8" fmla="*/ 24 w 26"/>
                <a:gd name="T9" fmla="*/ 0 h 8"/>
                <a:gd name="T10" fmla="*/ 20 w 26"/>
                <a:gd name="T11" fmla="*/ 3 h 8"/>
                <a:gd name="T12" fmla="*/ 2 w 26"/>
                <a:gd name="T13" fmla="*/ 2 h 8"/>
                <a:gd name="T14" fmla="*/ 0 w 2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0" y="7"/>
                  </a:moveTo>
                  <a:cubicBezTo>
                    <a:pt x="0" y="7"/>
                    <a:pt x="8" y="7"/>
                    <a:pt x="9" y="7"/>
                  </a:cubicBezTo>
                  <a:cubicBezTo>
                    <a:pt x="10" y="8"/>
                    <a:pt x="19" y="7"/>
                    <a:pt x="19" y="7"/>
                  </a:cubicBezTo>
                  <a:cubicBezTo>
                    <a:pt x="19" y="7"/>
                    <a:pt x="24" y="6"/>
                    <a:pt x="25" y="5"/>
                  </a:cubicBezTo>
                  <a:cubicBezTo>
                    <a:pt x="25" y="5"/>
                    <a:pt x="26" y="1"/>
                    <a:pt x="24" y="0"/>
                  </a:cubicBezTo>
                  <a:cubicBezTo>
                    <a:pt x="24" y="0"/>
                    <a:pt x="22" y="3"/>
                    <a:pt x="20" y="3"/>
                  </a:cubicBezTo>
                  <a:cubicBezTo>
                    <a:pt x="20" y="3"/>
                    <a:pt x="4" y="2"/>
                    <a:pt x="2" y="2"/>
                  </a:cubicBezTo>
                  <a:cubicBezTo>
                    <a:pt x="2" y="2"/>
                    <a:pt x="1" y="2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6" name="MH_Other_60"/>
            <p:cNvSpPr/>
            <p:nvPr>
              <p:custDataLst>
                <p:tags r:id="rId13"/>
              </p:custDataLst>
            </p:nvPr>
          </p:nvSpPr>
          <p:spPr bwMode="auto">
            <a:xfrm>
              <a:off x="2624511" y="1862827"/>
              <a:ext cx="107484" cy="98428"/>
            </a:xfrm>
            <a:custGeom>
              <a:avLst/>
              <a:gdLst>
                <a:gd name="T0" fmla="*/ 3 w 12"/>
                <a:gd name="T1" fmla="*/ 11 h 11"/>
                <a:gd name="T2" fmla="*/ 8 w 12"/>
                <a:gd name="T3" fmla="*/ 9 h 11"/>
                <a:gd name="T4" fmla="*/ 11 w 12"/>
                <a:gd name="T5" fmla="*/ 2 h 11"/>
                <a:gd name="T6" fmla="*/ 11 w 12"/>
                <a:gd name="T7" fmla="*/ 0 h 11"/>
                <a:gd name="T8" fmla="*/ 9 w 12"/>
                <a:gd name="T9" fmla="*/ 0 h 11"/>
                <a:gd name="T10" fmla="*/ 6 w 12"/>
                <a:gd name="T11" fmla="*/ 2 h 11"/>
                <a:gd name="T12" fmla="*/ 3 w 12"/>
                <a:gd name="T13" fmla="*/ 4 h 11"/>
                <a:gd name="T14" fmla="*/ 3 w 12"/>
                <a:gd name="T15" fmla="*/ 1 h 11"/>
                <a:gd name="T16" fmla="*/ 2 w 12"/>
                <a:gd name="T17" fmla="*/ 3 h 11"/>
                <a:gd name="T18" fmla="*/ 1 w 12"/>
                <a:gd name="T19" fmla="*/ 6 h 11"/>
                <a:gd name="T20" fmla="*/ 1 w 12"/>
                <a:gd name="T21" fmla="*/ 8 h 11"/>
                <a:gd name="T22" fmla="*/ 3 w 12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7" y="10"/>
                    <a:pt x="8" y="9"/>
                  </a:cubicBezTo>
                  <a:cubicBezTo>
                    <a:pt x="8" y="9"/>
                    <a:pt x="11" y="3"/>
                    <a:pt x="11" y="2"/>
                  </a:cubicBezTo>
                  <a:cubicBezTo>
                    <a:pt x="11" y="2"/>
                    <a:pt x="12" y="1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2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7" name="MH_Other_61"/>
            <p:cNvSpPr/>
            <p:nvPr>
              <p:custDataLst>
                <p:tags r:id="rId14"/>
              </p:custDataLst>
            </p:nvPr>
          </p:nvSpPr>
          <p:spPr bwMode="auto">
            <a:xfrm>
              <a:off x="2225922" y="2299044"/>
              <a:ext cx="105245" cy="673341"/>
            </a:xfrm>
            <a:custGeom>
              <a:avLst/>
              <a:gdLst>
                <a:gd name="T0" fmla="*/ 4 w 12"/>
                <a:gd name="T1" fmla="*/ 0 h 76"/>
                <a:gd name="T2" fmla="*/ 2 w 12"/>
                <a:gd name="T3" fmla="*/ 15 h 76"/>
                <a:gd name="T4" fmla="*/ 3 w 12"/>
                <a:gd name="T5" fmla="*/ 25 h 76"/>
                <a:gd name="T6" fmla="*/ 3 w 12"/>
                <a:gd name="T7" fmla="*/ 38 h 76"/>
                <a:gd name="T8" fmla="*/ 0 w 12"/>
                <a:gd name="T9" fmla="*/ 66 h 76"/>
                <a:gd name="T10" fmla="*/ 2 w 12"/>
                <a:gd name="T11" fmla="*/ 70 h 76"/>
                <a:gd name="T12" fmla="*/ 1 w 12"/>
                <a:gd name="T13" fmla="*/ 72 h 76"/>
                <a:gd name="T14" fmla="*/ 6 w 12"/>
                <a:gd name="T15" fmla="*/ 75 h 76"/>
                <a:gd name="T16" fmla="*/ 8 w 12"/>
                <a:gd name="T17" fmla="*/ 75 h 76"/>
                <a:gd name="T18" fmla="*/ 8 w 12"/>
                <a:gd name="T19" fmla="*/ 72 h 76"/>
                <a:gd name="T20" fmla="*/ 4 w 12"/>
                <a:gd name="T21" fmla="*/ 71 h 76"/>
                <a:gd name="T22" fmla="*/ 8 w 12"/>
                <a:gd name="T23" fmla="*/ 69 h 76"/>
                <a:gd name="T24" fmla="*/ 8 w 12"/>
                <a:gd name="T25" fmla="*/ 56 h 76"/>
                <a:gd name="T26" fmla="*/ 10 w 12"/>
                <a:gd name="T27" fmla="*/ 61 h 76"/>
                <a:gd name="T28" fmla="*/ 10 w 12"/>
                <a:gd name="T29" fmla="*/ 60 h 76"/>
                <a:gd name="T30" fmla="*/ 11 w 12"/>
                <a:gd name="T31" fmla="*/ 46 h 76"/>
                <a:gd name="T32" fmla="*/ 10 w 12"/>
                <a:gd name="T33" fmla="*/ 39 h 76"/>
                <a:gd name="T34" fmla="*/ 10 w 12"/>
                <a:gd name="T35" fmla="*/ 44 h 76"/>
                <a:gd name="T36" fmla="*/ 8 w 12"/>
                <a:gd name="T37" fmla="*/ 50 h 76"/>
                <a:gd name="T38" fmla="*/ 8 w 12"/>
                <a:gd name="T39" fmla="*/ 33 h 76"/>
                <a:gd name="T40" fmla="*/ 12 w 12"/>
                <a:gd name="T41" fmla="*/ 31 h 76"/>
                <a:gd name="T42" fmla="*/ 8 w 12"/>
                <a:gd name="T43" fmla="*/ 25 h 76"/>
                <a:gd name="T44" fmla="*/ 11 w 12"/>
                <a:gd name="T45" fmla="*/ 16 h 76"/>
                <a:gd name="T46" fmla="*/ 7 w 12"/>
                <a:gd name="T47" fmla="*/ 14 h 76"/>
                <a:gd name="T48" fmla="*/ 11 w 12"/>
                <a:gd name="T49" fmla="*/ 1 h 76"/>
                <a:gd name="T50" fmla="*/ 4 w 1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76">
                  <a:moveTo>
                    <a:pt x="4" y="0"/>
                  </a:move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ubicBezTo>
                    <a:pt x="7" y="76"/>
                    <a:pt x="8" y="75"/>
                    <a:pt x="8" y="75"/>
                  </a:cubicBezTo>
                  <a:cubicBezTo>
                    <a:pt x="9" y="74"/>
                    <a:pt x="9" y="73"/>
                    <a:pt x="8" y="72"/>
                  </a:cubicBezTo>
                  <a:cubicBezTo>
                    <a:pt x="7" y="71"/>
                    <a:pt x="4" y="71"/>
                    <a:pt x="4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64"/>
                    <a:pt x="8" y="56"/>
                    <a:pt x="8" y="56"/>
                  </a:cubicBezTo>
                  <a:cubicBezTo>
                    <a:pt x="9" y="58"/>
                    <a:pt x="9" y="59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6"/>
                    <a:pt x="11" y="46"/>
                    <a:pt x="11" y="46"/>
                  </a:cubicBezTo>
                  <a:cubicBezTo>
                    <a:pt x="10" y="44"/>
                    <a:pt x="10" y="39"/>
                    <a:pt x="10" y="39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50"/>
                    <a:pt x="8" y="50"/>
                    <a:pt x="8" y="50"/>
                  </a:cubicBezTo>
                  <a:cubicBezTo>
                    <a:pt x="5" y="46"/>
                    <a:pt x="8" y="36"/>
                    <a:pt x="8" y="33"/>
                  </a:cubicBezTo>
                  <a:cubicBezTo>
                    <a:pt x="8" y="29"/>
                    <a:pt x="12" y="31"/>
                    <a:pt x="12" y="31"/>
                  </a:cubicBezTo>
                  <a:cubicBezTo>
                    <a:pt x="12" y="31"/>
                    <a:pt x="8" y="29"/>
                    <a:pt x="8" y="25"/>
                  </a:cubicBezTo>
                  <a:cubicBezTo>
                    <a:pt x="8" y="22"/>
                    <a:pt x="11" y="16"/>
                    <a:pt x="11" y="16"/>
                  </a:cubicBezTo>
                  <a:cubicBezTo>
                    <a:pt x="11" y="16"/>
                    <a:pt x="8" y="18"/>
                    <a:pt x="7" y="14"/>
                  </a:cubicBezTo>
                  <a:cubicBezTo>
                    <a:pt x="7" y="12"/>
                    <a:pt x="10" y="5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8" name="MH_Other_62"/>
            <p:cNvSpPr/>
            <p:nvPr>
              <p:custDataLst>
                <p:tags r:id="rId15"/>
              </p:custDataLst>
            </p:nvPr>
          </p:nvSpPr>
          <p:spPr bwMode="auto">
            <a:xfrm>
              <a:off x="2297579" y="2307990"/>
              <a:ext cx="150030" cy="221465"/>
            </a:xfrm>
            <a:custGeom>
              <a:avLst/>
              <a:gdLst>
                <a:gd name="T0" fmla="*/ 1 w 17"/>
                <a:gd name="T1" fmla="*/ 0 h 25"/>
                <a:gd name="T2" fmla="*/ 0 w 17"/>
                <a:gd name="T3" fmla="*/ 4 h 25"/>
                <a:gd name="T4" fmla="*/ 10 w 17"/>
                <a:gd name="T5" fmla="*/ 6 h 25"/>
                <a:gd name="T6" fmla="*/ 11 w 17"/>
                <a:gd name="T7" fmla="*/ 15 h 25"/>
                <a:gd name="T8" fmla="*/ 8 w 17"/>
                <a:gd name="T9" fmla="*/ 18 h 25"/>
                <a:gd name="T10" fmla="*/ 9 w 17"/>
                <a:gd name="T11" fmla="*/ 25 h 25"/>
                <a:gd name="T12" fmla="*/ 11 w 17"/>
                <a:gd name="T13" fmla="*/ 20 h 25"/>
                <a:gd name="T14" fmla="*/ 16 w 17"/>
                <a:gd name="T15" fmla="*/ 5 h 25"/>
                <a:gd name="T16" fmla="*/ 15 w 17"/>
                <a:gd name="T17" fmla="*/ 0 h 25"/>
                <a:gd name="T18" fmla="*/ 1 w 1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0"/>
                    <a:pt x="10" y="6"/>
                    <a:pt x="10" y="6"/>
                  </a:cubicBezTo>
                  <a:cubicBezTo>
                    <a:pt x="10" y="6"/>
                    <a:pt x="11" y="13"/>
                    <a:pt x="11" y="15"/>
                  </a:cubicBezTo>
                  <a:cubicBezTo>
                    <a:pt x="11" y="18"/>
                    <a:pt x="8" y="18"/>
                    <a:pt x="8" y="18"/>
                  </a:cubicBezTo>
                  <a:cubicBezTo>
                    <a:pt x="8" y="19"/>
                    <a:pt x="9" y="22"/>
                    <a:pt x="9" y="25"/>
                  </a:cubicBezTo>
                  <a:cubicBezTo>
                    <a:pt x="10" y="23"/>
                    <a:pt x="11" y="20"/>
                    <a:pt x="11" y="20"/>
                  </a:cubicBezTo>
                  <a:cubicBezTo>
                    <a:pt x="12" y="19"/>
                    <a:pt x="16" y="7"/>
                    <a:pt x="16" y="5"/>
                  </a:cubicBezTo>
                  <a:cubicBezTo>
                    <a:pt x="17" y="2"/>
                    <a:pt x="15" y="0"/>
                    <a:pt x="1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9" name="MH_Other_63"/>
            <p:cNvSpPr/>
            <p:nvPr>
              <p:custDataLst>
                <p:tags r:id="rId16"/>
              </p:custDataLst>
            </p:nvPr>
          </p:nvSpPr>
          <p:spPr bwMode="auto">
            <a:xfrm>
              <a:off x="2411781" y="2299044"/>
              <a:ext cx="44784" cy="35793"/>
            </a:xfrm>
            <a:custGeom>
              <a:avLst/>
              <a:gdLst>
                <a:gd name="T0" fmla="*/ 4 w 5"/>
                <a:gd name="T1" fmla="*/ 0 h 4"/>
                <a:gd name="T2" fmla="*/ 3 w 5"/>
                <a:gd name="T3" fmla="*/ 3 h 4"/>
                <a:gd name="T4" fmla="*/ 0 w 5"/>
                <a:gd name="T5" fmla="*/ 4 h 4"/>
                <a:gd name="T6" fmla="*/ 0 w 5"/>
                <a:gd name="T7" fmla="*/ 1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MH_Other_64"/>
            <p:cNvSpPr/>
            <p:nvPr>
              <p:custDataLst>
                <p:tags r:id="rId17"/>
              </p:custDataLst>
            </p:nvPr>
          </p:nvSpPr>
          <p:spPr bwMode="auto">
            <a:xfrm>
              <a:off x="2261751" y="1925463"/>
              <a:ext cx="203772" cy="373581"/>
            </a:xfrm>
            <a:custGeom>
              <a:avLst/>
              <a:gdLst>
                <a:gd name="T0" fmla="*/ 0 w 23"/>
                <a:gd name="T1" fmla="*/ 38 h 42"/>
                <a:gd name="T2" fmla="*/ 9 w 23"/>
                <a:gd name="T3" fmla="*/ 42 h 42"/>
                <a:gd name="T4" fmla="*/ 20 w 23"/>
                <a:gd name="T5" fmla="*/ 42 h 42"/>
                <a:gd name="T6" fmla="*/ 23 w 23"/>
                <a:gd name="T7" fmla="*/ 38 h 42"/>
                <a:gd name="T8" fmla="*/ 21 w 23"/>
                <a:gd name="T9" fmla="*/ 31 h 42"/>
                <a:gd name="T10" fmla="*/ 21 w 23"/>
                <a:gd name="T11" fmla="*/ 23 h 42"/>
                <a:gd name="T12" fmla="*/ 15 w 23"/>
                <a:gd name="T13" fmla="*/ 9 h 42"/>
                <a:gd name="T14" fmla="*/ 18 w 23"/>
                <a:gd name="T15" fmla="*/ 6 h 42"/>
                <a:gd name="T16" fmla="*/ 13 w 23"/>
                <a:gd name="T17" fmla="*/ 2 h 42"/>
                <a:gd name="T18" fmla="*/ 12 w 23"/>
                <a:gd name="T19" fmla="*/ 9 h 42"/>
                <a:gd name="T20" fmla="*/ 11 w 23"/>
                <a:gd name="T21" fmla="*/ 6 h 42"/>
                <a:gd name="T22" fmla="*/ 5 w 23"/>
                <a:gd name="T23" fmla="*/ 0 h 42"/>
                <a:gd name="T24" fmla="*/ 4 w 23"/>
                <a:gd name="T25" fmla="*/ 2 h 42"/>
                <a:gd name="T26" fmla="*/ 7 w 23"/>
                <a:gd name="T27" fmla="*/ 9 h 42"/>
                <a:gd name="T28" fmla="*/ 5 w 23"/>
                <a:gd name="T29" fmla="*/ 14 h 42"/>
                <a:gd name="T30" fmla="*/ 0 w 23"/>
                <a:gd name="T3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2">
                  <a:moveTo>
                    <a:pt x="0" y="38"/>
                  </a:moveTo>
                  <a:cubicBezTo>
                    <a:pt x="0" y="38"/>
                    <a:pt x="8" y="42"/>
                    <a:pt x="9" y="42"/>
                  </a:cubicBezTo>
                  <a:cubicBezTo>
                    <a:pt x="10" y="42"/>
                    <a:pt x="20" y="42"/>
                    <a:pt x="20" y="42"/>
                  </a:cubicBezTo>
                  <a:cubicBezTo>
                    <a:pt x="20" y="42"/>
                    <a:pt x="22" y="38"/>
                    <a:pt x="23" y="38"/>
                  </a:cubicBezTo>
                  <a:cubicBezTo>
                    <a:pt x="23" y="37"/>
                    <a:pt x="22" y="33"/>
                    <a:pt x="21" y="31"/>
                  </a:cubicBezTo>
                  <a:cubicBezTo>
                    <a:pt x="21" y="29"/>
                    <a:pt x="21" y="24"/>
                    <a:pt x="21" y="23"/>
                  </a:cubicBezTo>
                  <a:cubicBezTo>
                    <a:pt x="20" y="21"/>
                    <a:pt x="22" y="14"/>
                    <a:pt x="15" y="9"/>
                  </a:cubicBezTo>
                  <a:cubicBezTo>
                    <a:pt x="15" y="9"/>
                    <a:pt x="17" y="7"/>
                    <a:pt x="18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8"/>
                    <a:pt x="12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4" y="13"/>
                    <a:pt x="5" y="14"/>
                  </a:cubicBezTo>
                  <a:cubicBezTo>
                    <a:pt x="5" y="15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MH_Other_65"/>
            <p:cNvSpPr/>
            <p:nvPr>
              <p:custDataLst>
                <p:tags r:id="rId18"/>
              </p:custDataLst>
            </p:nvPr>
          </p:nvSpPr>
          <p:spPr bwMode="auto">
            <a:xfrm>
              <a:off x="2261751" y="1979152"/>
              <a:ext cx="141073" cy="319892"/>
            </a:xfrm>
            <a:custGeom>
              <a:avLst/>
              <a:gdLst>
                <a:gd name="T0" fmla="*/ 7 w 16"/>
                <a:gd name="T1" fmla="*/ 4 h 36"/>
                <a:gd name="T2" fmla="*/ 5 w 16"/>
                <a:gd name="T3" fmla="*/ 9 h 36"/>
                <a:gd name="T4" fmla="*/ 0 w 16"/>
                <a:gd name="T5" fmla="*/ 32 h 36"/>
                <a:gd name="T6" fmla="*/ 9 w 16"/>
                <a:gd name="T7" fmla="*/ 36 h 36"/>
                <a:gd name="T8" fmla="*/ 11 w 16"/>
                <a:gd name="T9" fmla="*/ 36 h 36"/>
                <a:gd name="T10" fmla="*/ 8 w 16"/>
                <a:gd name="T11" fmla="*/ 33 h 36"/>
                <a:gd name="T12" fmla="*/ 7 w 16"/>
                <a:gd name="T13" fmla="*/ 30 h 36"/>
                <a:gd name="T14" fmla="*/ 10 w 16"/>
                <a:gd name="T15" fmla="*/ 32 h 36"/>
                <a:gd name="T16" fmla="*/ 8 w 16"/>
                <a:gd name="T17" fmla="*/ 29 h 36"/>
                <a:gd name="T18" fmla="*/ 15 w 16"/>
                <a:gd name="T19" fmla="*/ 36 h 36"/>
                <a:gd name="T20" fmla="*/ 16 w 16"/>
                <a:gd name="T21" fmla="*/ 36 h 36"/>
                <a:gd name="T22" fmla="*/ 8 w 16"/>
                <a:gd name="T23" fmla="*/ 27 h 36"/>
                <a:gd name="T24" fmla="*/ 10 w 16"/>
                <a:gd name="T25" fmla="*/ 25 h 36"/>
                <a:gd name="T26" fmla="*/ 10 w 16"/>
                <a:gd name="T27" fmla="*/ 23 h 36"/>
                <a:gd name="T28" fmla="*/ 15 w 16"/>
                <a:gd name="T29" fmla="*/ 26 h 36"/>
                <a:gd name="T30" fmla="*/ 10 w 16"/>
                <a:gd name="T31" fmla="*/ 22 h 36"/>
                <a:gd name="T32" fmla="*/ 10 w 16"/>
                <a:gd name="T33" fmla="*/ 20 h 36"/>
                <a:gd name="T34" fmla="*/ 15 w 16"/>
                <a:gd name="T35" fmla="*/ 22 h 36"/>
                <a:gd name="T36" fmla="*/ 10 w 16"/>
                <a:gd name="T37" fmla="*/ 18 h 36"/>
                <a:gd name="T38" fmla="*/ 8 w 16"/>
                <a:gd name="T39" fmla="*/ 15 h 36"/>
                <a:gd name="T40" fmla="*/ 13 w 16"/>
                <a:gd name="T41" fmla="*/ 15 h 36"/>
                <a:gd name="T42" fmla="*/ 8 w 16"/>
                <a:gd name="T43" fmla="*/ 12 h 36"/>
                <a:gd name="T44" fmla="*/ 7 w 16"/>
                <a:gd name="T45" fmla="*/ 6 h 36"/>
                <a:gd name="T46" fmla="*/ 11 w 16"/>
                <a:gd name="T47" fmla="*/ 0 h 36"/>
                <a:gd name="T48" fmla="*/ 7 w 16"/>
                <a:gd name="T4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7" y="4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12"/>
                    <a:pt x="0" y="32"/>
                    <a:pt x="0" y="32"/>
                  </a:cubicBezTo>
                  <a:cubicBezTo>
                    <a:pt x="0" y="32"/>
                    <a:pt x="8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0" y="34"/>
                    <a:pt x="8" y="33"/>
                    <a:pt x="8" y="33"/>
                  </a:cubicBezTo>
                  <a:cubicBezTo>
                    <a:pt x="8" y="32"/>
                    <a:pt x="7" y="30"/>
                    <a:pt x="7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2" y="32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5" y="34"/>
                    <a:pt x="12" y="30"/>
                    <a:pt x="8" y="27"/>
                  </a:cubicBezTo>
                  <a:cubicBezTo>
                    <a:pt x="8" y="27"/>
                    <a:pt x="8" y="24"/>
                    <a:pt x="10" y="25"/>
                  </a:cubicBezTo>
                  <a:cubicBezTo>
                    <a:pt x="10" y="25"/>
                    <a:pt x="9" y="23"/>
                    <a:pt x="10" y="23"/>
                  </a:cubicBezTo>
                  <a:cubicBezTo>
                    <a:pt x="12" y="23"/>
                    <a:pt x="15" y="26"/>
                    <a:pt x="15" y="26"/>
                  </a:cubicBezTo>
                  <a:cubicBezTo>
                    <a:pt x="15" y="26"/>
                    <a:pt x="12" y="22"/>
                    <a:pt x="10" y="22"/>
                  </a:cubicBezTo>
                  <a:cubicBezTo>
                    <a:pt x="10" y="22"/>
                    <a:pt x="9" y="20"/>
                    <a:pt x="10" y="20"/>
                  </a:cubicBezTo>
                  <a:cubicBezTo>
                    <a:pt x="12" y="21"/>
                    <a:pt x="15" y="22"/>
                    <a:pt x="15" y="2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0" y="14"/>
                    <a:pt x="13" y="15"/>
                  </a:cubicBezTo>
                  <a:cubicBezTo>
                    <a:pt x="13" y="15"/>
                    <a:pt x="9" y="13"/>
                    <a:pt x="8" y="12"/>
                  </a:cubicBezTo>
                  <a:cubicBezTo>
                    <a:pt x="8" y="10"/>
                    <a:pt x="7" y="6"/>
                    <a:pt x="7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MH_Other_66"/>
            <p:cNvSpPr/>
            <p:nvPr>
              <p:custDataLst>
                <p:tags r:id="rId19"/>
              </p:custDataLst>
            </p:nvPr>
          </p:nvSpPr>
          <p:spPr bwMode="auto">
            <a:xfrm>
              <a:off x="2154266" y="1943361"/>
              <a:ext cx="203772" cy="532410"/>
            </a:xfrm>
            <a:custGeom>
              <a:avLst/>
              <a:gdLst>
                <a:gd name="T0" fmla="*/ 8 w 23"/>
                <a:gd name="T1" fmla="*/ 59 h 60"/>
                <a:gd name="T2" fmla="*/ 14 w 23"/>
                <a:gd name="T3" fmla="*/ 38 h 60"/>
                <a:gd name="T4" fmla="*/ 20 w 23"/>
                <a:gd name="T5" fmla="*/ 26 h 60"/>
                <a:gd name="T6" fmla="*/ 20 w 23"/>
                <a:gd name="T7" fmla="*/ 9 h 60"/>
                <a:gd name="T8" fmla="*/ 16 w 23"/>
                <a:gd name="T9" fmla="*/ 0 h 60"/>
                <a:gd name="T10" fmla="*/ 12 w 23"/>
                <a:gd name="T11" fmla="*/ 1 h 60"/>
                <a:gd name="T12" fmla="*/ 4 w 23"/>
                <a:gd name="T13" fmla="*/ 3 h 60"/>
                <a:gd name="T14" fmla="*/ 6 w 23"/>
                <a:gd name="T15" fmla="*/ 16 h 60"/>
                <a:gd name="T16" fmla="*/ 5 w 23"/>
                <a:gd name="T17" fmla="*/ 23 h 60"/>
                <a:gd name="T18" fmla="*/ 4 w 23"/>
                <a:gd name="T19" fmla="*/ 34 h 60"/>
                <a:gd name="T20" fmla="*/ 1 w 23"/>
                <a:gd name="T21" fmla="*/ 41 h 60"/>
                <a:gd name="T22" fmla="*/ 2 w 23"/>
                <a:gd name="T23" fmla="*/ 42 h 60"/>
                <a:gd name="T24" fmla="*/ 0 w 23"/>
                <a:gd name="T25" fmla="*/ 58 h 60"/>
                <a:gd name="T26" fmla="*/ 8 w 23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8" y="59"/>
                  </a:moveTo>
                  <a:cubicBezTo>
                    <a:pt x="8" y="59"/>
                    <a:pt x="12" y="42"/>
                    <a:pt x="14" y="38"/>
                  </a:cubicBezTo>
                  <a:cubicBezTo>
                    <a:pt x="17" y="35"/>
                    <a:pt x="20" y="30"/>
                    <a:pt x="20" y="26"/>
                  </a:cubicBezTo>
                  <a:cubicBezTo>
                    <a:pt x="21" y="22"/>
                    <a:pt x="23" y="14"/>
                    <a:pt x="20" y="9"/>
                  </a:cubicBezTo>
                  <a:cubicBezTo>
                    <a:pt x="20" y="9"/>
                    <a:pt x="18" y="2"/>
                    <a:pt x="16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3"/>
                    <a:pt x="4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32"/>
                    <a:pt x="4" y="34"/>
                  </a:cubicBezTo>
                  <a:cubicBezTo>
                    <a:pt x="4" y="36"/>
                    <a:pt x="1" y="41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5" y="60"/>
                    <a:pt x="8" y="5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MH_Other_67"/>
            <p:cNvSpPr/>
            <p:nvPr>
              <p:custDataLst>
                <p:tags r:id="rId20"/>
              </p:custDataLst>
            </p:nvPr>
          </p:nvSpPr>
          <p:spPr bwMode="auto">
            <a:xfrm>
              <a:off x="2199052" y="2164822"/>
              <a:ext cx="132116" cy="143169"/>
            </a:xfrm>
            <a:custGeom>
              <a:avLst/>
              <a:gdLst>
                <a:gd name="T0" fmla="*/ 1 w 15"/>
                <a:gd name="T1" fmla="*/ 1 h 16"/>
                <a:gd name="T2" fmla="*/ 8 w 15"/>
                <a:gd name="T3" fmla="*/ 8 h 16"/>
                <a:gd name="T4" fmla="*/ 11 w 15"/>
                <a:gd name="T5" fmla="*/ 6 h 16"/>
                <a:gd name="T6" fmla="*/ 10 w 15"/>
                <a:gd name="T7" fmla="*/ 0 h 16"/>
                <a:gd name="T8" fmla="*/ 12 w 15"/>
                <a:gd name="T9" fmla="*/ 4 h 16"/>
                <a:gd name="T10" fmla="*/ 12 w 15"/>
                <a:gd name="T11" fmla="*/ 3 h 16"/>
                <a:gd name="T12" fmla="*/ 12 w 15"/>
                <a:gd name="T13" fmla="*/ 1 h 16"/>
                <a:gd name="T14" fmla="*/ 13 w 15"/>
                <a:gd name="T15" fmla="*/ 1 h 16"/>
                <a:gd name="T16" fmla="*/ 15 w 15"/>
                <a:gd name="T17" fmla="*/ 3 h 16"/>
                <a:gd name="T18" fmla="*/ 14 w 15"/>
                <a:gd name="T19" fmla="*/ 16 h 16"/>
                <a:gd name="T20" fmla="*/ 10 w 15"/>
                <a:gd name="T21" fmla="*/ 16 h 16"/>
                <a:gd name="T22" fmla="*/ 0 w 15"/>
                <a:gd name="T23" fmla="*/ 11 h 16"/>
                <a:gd name="T24" fmla="*/ 1 w 15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1" y="1"/>
                  </a:moveTo>
                  <a:cubicBezTo>
                    <a:pt x="1" y="1"/>
                    <a:pt x="7" y="7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10" y="0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0" y="11"/>
                    <a:pt x="0" y="11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MH_Other_68"/>
            <p:cNvSpPr/>
            <p:nvPr>
              <p:custDataLst>
                <p:tags r:id="rId21"/>
              </p:custDataLst>
            </p:nvPr>
          </p:nvSpPr>
          <p:spPr bwMode="auto">
            <a:xfrm>
              <a:off x="2270709" y="2281148"/>
              <a:ext cx="114202" cy="80531"/>
            </a:xfrm>
            <a:custGeom>
              <a:avLst/>
              <a:gdLst>
                <a:gd name="T0" fmla="*/ 0 w 13"/>
                <a:gd name="T1" fmla="*/ 3 h 9"/>
                <a:gd name="T2" fmla="*/ 3 w 13"/>
                <a:gd name="T3" fmla="*/ 5 h 9"/>
                <a:gd name="T4" fmla="*/ 6 w 13"/>
                <a:gd name="T5" fmla="*/ 6 h 9"/>
                <a:gd name="T6" fmla="*/ 9 w 13"/>
                <a:gd name="T7" fmla="*/ 8 h 9"/>
                <a:gd name="T8" fmla="*/ 12 w 13"/>
                <a:gd name="T9" fmla="*/ 8 h 9"/>
                <a:gd name="T10" fmla="*/ 9 w 13"/>
                <a:gd name="T11" fmla="*/ 5 h 9"/>
                <a:gd name="T12" fmla="*/ 13 w 13"/>
                <a:gd name="T13" fmla="*/ 6 h 9"/>
                <a:gd name="T14" fmla="*/ 11 w 13"/>
                <a:gd name="T15" fmla="*/ 3 h 9"/>
                <a:gd name="T16" fmla="*/ 7 w 13"/>
                <a:gd name="T17" fmla="*/ 2 h 9"/>
                <a:gd name="T18" fmla="*/ 11 w 13"/>
                <a:gd name="T19" fmla="*/ 2 h 9"/>
                <a:gd name="T20" fmla="*/ 13 w 13"/>
                <a:gd name="T21" fmla="*/ 2 h 9"/>
                <a:gd name="T22" fmla="*/ 9 w 13"/>
                <a:gd name="T23" fmla="*/ 0 h 9"/>
                <a:gd name="T24" fmla="*/ 3 w 13"/>
                <a:gd name="T25" fmla="*/ 0 h 9"/>
                <a:gd name="T26" fmla="*/ 0 w 13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2" y="3"/>
                    <a:pt x="3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9" y="9"/>
                    <a:pt x="9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7"/>
                    <a:pt x="13" y="6"/>
                  </a:cubicBezTo>
                  <a:cubicBezTo>
                    <a:pt x="13" y="6"/>
                    <a:pt x="12" y="3"/>
                    <a:pt x="11" y="3"/>
                  </a:cubicBezTo>
                  <a:cubicBezTo>
                    <a:pt x="10" y="3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MH_Other_69"/>
            <p:cNvSpPr/>
            <p:nvPr>
              <p:custDataLst>
                <p:tags r:id="rId22"/>
              </p:custDataLst>
            </p:nvPr>
          </p:nvSpPr>
          <p:spPr bwMode="auto">
            <a:xfrm>
              <a:off x="2375953" y="1925463"/>
              <a:ext cx="293343" cy="487669"/>
            </a:xfrm>
            <a:custGeom>
              <a:avLst/>
              <a:gdLst>
                <a:gd name="T0" fmla="*/ 14 w 33"/>
                <a:gd name="T1" fmla="*/ 55 h 55"/>
                <a:gd name="T2" fmla="*/ 17 w 33"/>
                <a:gd name="T3" fmla="*/ 41 h 55"/>
                <a:gd name="T4" fmla="*/ 11 w 33"/>
                <a:gd name="T5" fmla="*/ 30 h 55"/>
                <a:gd name="T6" fmla="*/ 4 w 33"/>
                <a:gd name="T7" fmla="*/ 13 h 55"/>
                <a:gd name="T8" fmla="*/ 2 w 33"/>
                <a:gd name="T9" fmla="*/ 9 h 55"/>
                <a:gd name="T10" fmla="*/ 5 w 33"/>
                <a:gd name="T11" fmla="*/ 6 h 55"/>
                <a:gd name="T12" fmla="*/ 0 w 33"/>
                <a:gd name="T13" fmla="*/ 2 h 55"/>
                <a:gd name="T14" fmla="*/ 7 w 33"/>
                <a:gd name="T15" fmla="*/ 4 h 55"/>
                <a:gd name="T16" fmla="*/ 10 w 33"/>
                <a:gd name="T17" fmla="*/ 7 h 55"/>
                <a:gd name="T18" fmla="*/ 14 w 33"/>
                <a:gd name="T19" fmla="*/ 8 h 55"/>
                <a:gd name="T20" fmla="*/ 16 w 33"/>
                <a:gd name="T21" fmla="*/ 9 h 55"/>
                <a:gd name="T22" fmla="*/ 19 w 33"/>
                <a:gd name="T23" fmla="*/ 6 h 55"/>
                <a:gd name="T24" fmla="*/ 23 w 33"/>
                <a:gd name="T25" fmla="*/ 4 h 55"/>
                <a:gd name="T26" fmla="*/ 26 w 33"/>
                <a:gd name="T27" fmla="*/ 3 h 55"/>
                <a:gd name="T28" fmla="*/ 29 w 33"/>
                <a:gd name="T29" fmla="*/ 0 h 55"/>
                <a:gd name="T30" fmla="*/ 33 w 33"/>
                <a:gd name="T31" fmla="*/ 5 h 55"/>
                <a:gd name="T32" fmla="*/ 28 w 33"/>
                <a:gd name="T33" fmla="*/ 10 h 55"/>
                <a:gd name="T34" fmla="*/ 20 w 33"/>
                <a:gd name="T35" fmla="*/ 15 h 55"/>
                <a:gd name="T36" fmla="*/ 16 w 33"/>
                <a:gd name="T37" fmla="*/ 16 h 55"/>
                <a:gd name="T38" fmla="*/ 12 w 33"/>
                <a:gd name="T39" fmla="*/ 16 h 55"/>
                <a:gd name="T40" fmla="*/ 16 w 33"/>
                <a:gd name="T41" fmla="*/ 28 h 55"/>
                <a:gd name="T42" fmla="*/ 21 w 33"/>
                <a:gd name="T43" fmla="*/ 47 h 55"/>
                <a:gd name="T44" fmla="*/ 14 w 33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5">
                  <a:moveTo>
                    <a:pt x="14" y="55"/>
                  </a:moveTo>
                  <a:cubicBezTo>
                    <a:pt x="14" y="55"/>
                    <a:pt x="18" y="44"/>
                    <a:pt x="17" y="41"/>
                  </a:cubicBezTo>
                  <a:cubicBezTo>
                    <a:pt x="15" y="38"/>
                    <a:pt x="11" y="30"/>
                    <a:pt x="11" y="30"/>
                  </a:cubicBezTo>
                  <a:cubicBezTo>
                    <a:pt x="11" y="29"/>
                    <a:pt x="6" y="16"/>
                    <a:pt x="4" y="1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5" y="6"/>
                    <a:pt x="1" y="5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3" y="7"/>
                    <a:pt x="14" y="8"/>
                  </a:cubicBezTo>
                  <a:cubicBezTo>
                    <a:pt x="14" y="8"/>
                    <a:pt x="16" y="8"/>
                    <a:pt x="16" y="9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1" y="6"/>
                    <a:pt x="23" y="5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1"/>
                    <a:pt x="29" y="0"/>
                  </a:cubicBezTo>
                  <a:cubicBezTo>
                    <a:pt x="29" y="0"/>
                    <a:pt x="33" y="4"/>
                    <a:pt x="33" y="5"/>
                  </a:cubicBezTo>
                  <a:cubicBezTo>
                    <a:pt x="33" y="7"/>
                    <a:pt x="28" y="10"/>
                    <a:pt x="28" y="10"/>
                  </a:cubicBezTo>
                  <a:cubicBezTo>
                    <a:pt x="27" y="11"/>
                    <a:pt x="20" y="15"/>
                    <a:pt x="20" y="15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5" y="17"/>
                    <a:pt x="12" y="16"/>
                    <a:pt x="12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21" y="43"/>
                    <a:pt x="21" y="47"/>
                  </a:cubicBezTo>
                  <a:cubicBezTo>
                    <a:pt x="21" y="50"/>
                    <a:pt x="19" y="54"/>
                    <a:pt x="14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MH_Other_70"/>
            <p:cNvSpPr/>
            <p:nvPr>
              <p:custDataLst>
                <p:tags r:id="rId23"/>
              </p:custDataLst>
            </p:nvPr>
          </p:nvSpPr>
          <p:spPr bwMode="auto">
            <a:xfrm>
              <a:off x="2438654" y="1961256"/>
              <a:ext cx="230643" cy="364634"/>
            </a:xfrm>
            <a:custGeom>
              <a:avLst/>
              <a:gdLst>
                <a:gd name="T0" fmla="*/ 16 w 26"/>
                <a:gd name="T1" fmla="*/ 8 h 41"/>
                <a:gd name="T2" fmla="*/ 20 w 26"/>
                <a:gd name="T3" fmla="*/ 3 h 41"/>
                <a:gd name="T4" fmla="*/ 17 w 26"/>
                <a:gd name="T5" fmla="*/ 5 h 41"/>
                <a:gd name="T6" fmla="*/ 17 w 26"/>
                <a:gd name="T7" fmla="*/ 0 h 41"/>
                <a:gd name="T8" fmla="*/ 16 w 26"/>
                <a:gd name="T9" fmla="*/ 0 h 41"/>
                <a:gd name="T10" fmla="*/ 15 w 26"/>
                <a:gd name="T11" fmla="*/ 1 h 41"/>
                <a:gd name="T12" fmla="*/ 16 w 26"/>
                <a:gd name="T13" fmla="*/ 4 h 41"/>
                <a:gd name="T14" fmla="*/ 9 w 26"/>
                <a:gd name="T15" fmla="*/ 11 h 41"/>
                <a:gd name="T16" fmla="*/ 12 w 26"/>
                <a:gd name="T17" fmla="*/ 4 h 41"/>
                <a:gd name="T18" fmla="*/ 5 w 26"/>
                <a:gd name="T19" fmla="*/ 11 h 41"/>
                <a:gd name="T20" fmla="*/ 5 w 26"/>
                <a:gd name="T21" fmla="*/ 10 h 41"/>
                <a:gd name="T22" fmla="*/ 8 w 26"/>
                <a:gd name="T23" fmla="*/ 7 h 41"/>
                <a:gd name="T24" fmla="*/ 5 w 26"/>
                <a:gd name="T25" fmla="*/ 9 h 41"/>
                <a:gd name="T26" fmla="*/ 7 w 26"/>
                <a:gd name="T27" fmla="*/ 6 h 41"/>
                <a:gd name="T28" fmla="*/ 5 w 26"/>
                <a:gd name="T29" fmla="*/ 8 h 41"/>
                <a:gd name="T30" fmla="*/ 6 w 26"/>
                <a:gd name="T31" fmla="*/ 4 h 41"/>
                <a:gd name="T32" fmla="*/ 5 w 26"/>
                <a:gd name="T33" fmla="*/ 4 h 41"/>
                <a:gd name="T34" fmla="*/ 3 w 26"/>
                <a:gd name="T35" fmla="*/ 9 h 41"/>
                <a:gd name="T36" fmla="*/ 1 w 26"/>
                <a:gd name="T37" fmla="*/ 13 h 41"/>
                <a:gd name="T38" fmla="*/ 2 w 26"/>
                <a:gd name="T39" fmla="*/ 7 h 41"/>
                <a:gd name="T40" fmla="*/ 1 w 26"/>
                <a:gd name="T41" fmla="*/ 11 h 41"/>
                <a:gd name="T42" fmla="*/ 0 w 26"/>
                <a:gd name="T43" fmla="*/ 14 h 41"/>
                <a:gd name="T44" fmla="*/ 3 w 26"/>
                <a:gd name="T45" fmla="*/ 22 h 41"/>
                <a:gd name="T46" fmla="*/ 7 w 26"/>
                <a:gd name="T47" fmla="*/ 30 h 41"/>
                <a:gd name="T48" fmla="*/ 10 w 26"/>
                <a:gd name="T49" fmla="*/ 34 h 41"/>
                <a:gd name="T50" fmla="*/ 13 w 26"/>
                <a:gd name="T51" fmla="*/ 41 h 41"/>
                <a:gd name="T52" fmla="*/ 14 w 26"/>
                <a:gd name="T53" fmla="*/ 40 h 41"/>
                <a:gd name="T54" fmla="*/ 9 w 26"/>
                <a:gd name="T55" fmla="*/ 24 h 41"/>
                <a:gd name="T56" fmla="*/ 5 w 26"/>
                <a:gd name="T57" fmla="*/ 12 h 41"/>
                <a:gd name="T58" fmla="*/ 9 w 26"/>
                <a:gd name="T59" fmla="*/ 12 h 41"/>
                <a:gd name="T60" fmla="*/ 13 w 26"/>
                <a:gd name="T61" fmla="*/ 11 h 41"/>
                <a:gd name="T62" fmla="*/ 21 w 26"/>
                <a:gd name="T63" fmla="*/ 6 h 41"/>
                <a:gd name="T64" fmla="*/ 26 w 26"/>
                <a:gd name="T65" fmla="*/ 1 h 41"/>
                <a:gd name="T66" fmla="*/ 26 w 26"/>
                <a:gd name="T67" fmla="*/ 1 h 41"/>
                <a:gd name="T68" fmla="*/ 21 w 26"/>
                <a:gd name="T69" fmla="*/ 4 h 41"/>
                <a:gd name="T70" fmla="*/ 16 w 26"/>
                <a:gd name="T7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1">
                  <a:moveTo>
                    <a:pt x="16" y="8"/>
                  </a:moveTo>
                  <a:cubicBezTo>
                    <a:pt x="16" y="8"/>
                    <a:pt x="20" y="4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7" y="5"/>
                    <a:pt x="18" y="2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6" y="2"/>
                    <a:pt x="17" y="3"/>
                    <a:pt x="16" y="4"/>
                  </a:cubicBezTo>
                  <a:cubicBezTo>
                    <a:pt x="15" y="7"/>
                    <a:pt x="18" y="8"/>
                    <a:pt x="9" y="11"/>
                  </a:cubicBezTo>
                  <a:cubicBezTo>
                    <a:pt x="9" y="11"/>
                    <a:pt x="14" y="9"/>
                    <a:pt x="12" y="4"/>
                  </a:cubicBezTo>
                  <a:cubicBezTo>
                    <a:pt x="12" y="4"/>
                    <a:pt x="12" y="9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10"/>
                    <a:pt x="8" y="8"/>
                    <a:pt x="8" y="7"/>
                  </a:cubicBezTo>
                  <a:cubicBezTo>
                    <a:pt x="8" y="7"/>
                    <a:pt x="6" y="10"/>
                    <a:pt x="5" y="9"/>
                  </a:cubicBezTo>
                  <a:cubicBezTo>
                    <a:pt x="5" y="9"/>
                    <a:pt x="7" y="7"/>
                    <a:pt x="7" y="6"/>
                  </a:cubicBezTo>
                  <a:cubicBezTo>
                    <a:pt x="7" y="6"/>
                    <a:pt x="6" y="8"/>
                    <a:pt x="5" y="8"/>
                  </a:cubicBezTo>
                  <a:cubicBezTo>
                    <a:pt x="5" y="8"/>
                    <a:pt x="6" y="8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5"/>
                    <a:pt x="6" y="8"/>
                    <a:pt x="3" y="9"/>
                  </a:cubicBezTo>
                  <a:cubicBezTo>
                    <a:pt x="3" y="9"/>
                    <a:pt x="2" y="9"/>
                    <a:pt x="1" y="13"/>
                  </a:cubicBezTo>
                  <a:cubicBezTo>
                    <a:pt x="1" y="13"/>
                    <a:pt x="2" y="9"/>
                    <a:pt x="2" y="7"/>
                  </a:cubicBezTo>
                  <a:cubicBezTo>
                    <a:pt x="2" y="7"/>
                    <a:pt x="1" y="8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20"/>
                    <a:pt x="3" y="2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35"/>
                    <a:pt x="9" y="24"/>
                    <a:pt x="9" y="2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8" y="13"/>
                    <a:pt x="9" y="12"/>
                  </a:cubicBezTo>
                  <a:cubicBezTo>
                    <a:pt x="11" y="12"/>
                    <a:pt x="13" y="11"/>
                    <a:pt x="13" y="11"/>
                  </a:cubicBezTo>
                  <a:cubicBezTo>
                    <a:pt x="13" y="11"/>
                    <a:pt x="20" y="7"/>
                    <a:pt x="21" y="6"/>
                  </a:cubicBezTo>
                  <a:cubicBezTo>
                    <a:pt x="21" y="6"/>
                    <a:pt x="26" y="3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2"/>
                    <a:pt x="21" y="4"/>
                    <a:pt x="21" y="4"/>
                  </a:cubicBezTo>
                  <a:cubicBezTo>
                    <a:pt x="21" y="5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MH_Other_71"/>
            <p:cNvSpPr/>
            <p:nvPr>
              <p:custDataLst>
                <p:tags r:id="rId24"/>
              </p:custDataLst>
            </p:nvPr>
          </p:nvSpPr>
          <p:spPr bwMode="auto">
            <a:xfrm>
              <a:off x="2190094" y="1952306"/>
              <a:ext cx="150030" cy="248308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15 h 28"/>
                <a:gd name="T4" fmla="*/ 1 w 17"/>
                <a:gd name="T5" fmla="*/ 22 h 28"/>
                <a:gd name="T6" fmla="*/ 1 w 17"/>
                <a:gd name="T7" fmla="*/ 27 h 28"/>
                <a:gd name="T8" fmla="*/ 3 w 17"/>
                <a:gd name="T9" fmla="*/ 28 h 28"/>
                <a:gd name="T10" fmla="*/ 3 w 17"/>
                <a:gd name="T11" fmla="*/ 20 h 28"/>
                <a:gd name="T12" fmla="*/ 4 w 17"/>
                <a:gd name="T13" fmla="*/ 16 h 28"/>
                <a:gd name="T14" fmla="*/ 8 w 17"/>
                <a:gd name="T15" fmla="*/ 8 h 28"/>
                <a:gd name="T16" fmla="*/ 5 w 17"/>
                <a:gd name="T17" fmla="*/ 13 h 28"/>
                <a:gd name="T18" fmla="*/ 2 w 17"/>
                <a:gd name="T19" fmla="*/ 2 h 28"/>
                <a:gd name="T20" fmla="*/ 9 w 17"/>
                <a:gd name="T21" fmla="*/ 1 h 28"/>
                <a:gd name="T22" fmla="*/ 11 w 17"/>
                <a:gd name="T23" fmla="*/ 4 h 28"/>
                <a:gd name="T24" fmla="*/ 12 w 17"/>
                <a:gd name="T25" fmla="*/ 5 h 28"/>
                <a:gd name="T26" fmla="*/ 11 w 17"/>
                <a:gd name="T27" fmla="*/ 5 h 28"/>
                <a:gd name="T28" fmla="*/ 15 w 17"/>
                <a:gd name="T29" fmla="*/ 22 h 28"/>
                <a:gd name="T30" fmla="*/ 14 w 17"/>
                <a:gd name="T31" fmla="*/ 26 h 28"/>
                <a:gd name="T32" fmla="*/ 15 w 17"/>
                <a:gd name="T33" fmla="*/ 28 h 28"/>
                <a:gd name="T34" fmla="*/ 16 w 17"/>
                <a:gd name="T35" fmla="*/ 25 h 28"/>
                <a:gd name="T36" fmla="*/ 17 w 17"/>
                <a:gd name="T37" fmla="*/ 23 h 28"/>
                <a:gd name="T38" fmla="*/ 11 w 17"/>
                <a:gd name="T39" fmla="*/ 6 h 28"/>
                <a:gd name="T40" fmla="*/ 13 w 17"/>
                <a:gd name="T41" fmla="*/ 4 h 28"/>
                <a:gd name="T42" fmla="*/ 10 w 17"/>
                <a:gd name="T43" fmla="*/ 2 h 28"/>
                <a:gd name="T44" fmla="*/ 9 w 17"/>
                <a:gd name="T45" fmla="*/ 0 h 28"/>
                <a:gd name="T46" fmla="*/ 8 w 17"/>
                <a:gd name="T47" fmla="*/ 0 h 28"/>
                <a:gd name="T48" fmla="*/ 0 w 17"/>
                <a:gd name="T4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4"/>
                    <a:pt x="1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6"/>
                    <a:pt x="4" y="16"/>
                  </a:cubicBezTo>
                  <a:cubicBezTo>
                    <a:pt x="5" y="15"/>
                    <a:pt x="8" y="8"/>
                    <a:pt x="8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7"/>
                    <a:pt x="2" y="2"/>
                    <a:pt x="2" y="2"/>
                  </a:cubicBezTo>
                  <a:cubicBezTo>
                    <a:pt x="3" y="1"/>
                    <a:pt x="9" y="1"/>
                    <a:pt x="9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5" y="21"/>
                    <a:pt x="15" y="22"/>
                  </a:cubicBezTo>
                  <a:cubicBezTo>
                    <a:pt x="15" y="23"/>
                    <a:pt x="14" y="26"/>
                    <a:pt x="14" y="26"/>
                  </a:cubicBezTo>
                  <a:cubicBezTo>
                    <a:pt x="14" y="26"/>
                    <a:pt x="15" y="27"/>
                    <a:pt x="15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7" y="24"/>
                    <a:pt x="17" y="2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MH_Other_72"/>
            <p:cNvSpPr/>
            <p:nvPr>
              <p:custDataLst>
                <p:tags r:id="rId25"/>
              </p:custDataLst>
            </p:nvPr>
          </p:nvSpPr>
          <p:spPr bwMode="auto">
            <a:xfrm>
              <a:off x="2154266" y="2263251"/>
              <a:ext cx="116440" cy="212517"/>
            </a:xfrm>
            <a:custGeom>
              <a:avLst/>
              <a:gdLst>
                <a:gd name="T0" fmla="*/ 8 w 13"/>
                <a:gd name="T1" fmla="*/ 23 h 24"/>
                <a:gd name="T2" fmla="*/ 13 w 13"/>
                <a:gd name="T3" fmla="*/ 4 h 24"/>
                <a:gd name="T4" fmla="*/ 12 w 13"/>
                <a:gd name="T5" fmla="*/ 5 h 24"/>
                <a:gd name="T6" fmla="*/ 8 w 13"/>
                <a:gd name="T7" fmla="*/ 14 h 24"/>
                <a:gd name="T8" fmla="*/ 5 w 13"/>
                <a:gd name="T9" fmla="*/ 20 h 24"/>
                <a:gd name="T10" fmla="*/ 4 w 13"/>
                <a:gd name="T11" fmla="*/ 16 h 24"/>
                <a:gd name="T12" fmla="*/ 5 w 13"/>
                <a:gd name="T13" fmla="*/ 5 h 24"/>
                <a:gd name="T14" fmla="*/ 5 w 13"/>
                <a:gd name="T15" fmla="*/ 1 h 24"/>
                <a:gd name="T16" fmla="*/ 4 w 13"/>
                <a:gd name="T17" fmla="*/ 0 h 24"/>
                <a:gd name="T18" fmla="*/ 1 w 13"/>
                <a:gd name="T19" fmla="*/ 5 h 24"/>
                <a:gd name="T20" fmla="*/ 2 w 13"/>
                <a:gd name="T21" fmla="*/ 6 h 24"/>
                <a:gd name="T22" fmla="*/ 0 w 13"/>
                <a:gd name="T23" fmla="*/ 22 h 24"/>
                <a:gd name="T24" fmla="*/ 8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8" y="23"/>
                  </a:moveTo>
                  <a:cubicBezTo>
                    <a:pt x="8" y="23"/>
                    <a:pt x="11" y="1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8" y="12"/>
                    <a:pt x="8" y="14"/>
                  </a:cubicBezTo>
                  <a:cubicBezTo>
                    <a:pt x="7" y="16"/>
                    <a:pt x="5" y="20"/>
                    <a:pt x="5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6" y="6"/>
                    <a:pt x="5" y="5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5" y="24"/>
                    <a:pt x="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MH_Other_73"/>
            <p:cNvSpPr/>
            <p:nvPr>
              <p:custDataLst>
                <p:tags r:id="rId26"/>
              </p:custDataLst>
            </p:nvPr>
          </p:nvSpPr>
          <p:spPr bwMode="auto">
            <a:xfrm>
              <a:off x="2082610" y="1970202"/>
              <a:ext cx="223925" cy="355685"/>
            </a:xfrm>
            <a:custGeom>
              <a:avLst/>
              <a:gdLst>
                <a:gd name="T0" fmla="*/ 15 w 25"/>
                <a:gd name="T1" fmla="*/ 18 h 40"/>
                <a:gd name="T2" fmla="*/ 16 w 25"/>
                <a:gd name="T3" fmla="*/ 5 h 40"/>
                <a:gd name="T4" fmla="*/ 12 w 25"/>
                <a:gd name="T5" fmla="*/ 0 h 40"/>
                <a:gd name="T6" fmla="*/ 9 w 25"/>
                <a:gd name="T7" fmla="*/ 7 h 40"/>
                <a:gd name="T8" fmla="*/ 1 w 25"/>
                <a:gd name="T9" fmla="*/ 23 h 40"/>
                <a:gd name="T10" fmla="*/ 8 w 25"/>
                <a:gd name="T11" fmla="*/ 32 h 40"/>
                <a:gd name="T12" fmla="*/ 20 w 25"/>
                <a:gd name="T13" fmla="*/ 40 h 40"/>
                <a:gd name="T14" fmla="*/ 24 w 25"/>
                <a:gd name="T15" fmla="*/ 34 h 40"/>
                <a:gd name="T16" fmla="*/ 20 w 25"/>
                <a:gd name="T17" fmla="*/ 31 h 40"/>
                <a:gd name="T18" fmla="*/ 13 w 25"/>
                <a:gd name="T19" fmla="*/ 23 h 40"/>
                <a:gd name="T20" fmla="*/ 13 w 25"/>
                <a:gd name="T21" fmla="*/ 20 h 40"/>
                <a:gd name="T22" fmla="*/ 15 w 25"/>
                <a:gd name="T2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0">
                  <a:moveTo>
                    <a:pt x="15" y="18"/>
                  </a:moveTo>
                  <a:cubicBezTo>
                    <a:pt x="15" y="18"/>
                    <a:pt x="19" y="9"/>
                    <a:pt x="16" y="5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5" y="37"/>
                    <a:pt x="24" y="34"/>
                  </a:cubicBezTo>
                  <a:cubicBezTo>
                    <a:pt x="24" y="34"/>
                    <a:pt x="23" y="33"/>
                    <a:pt x="20" y="31"/>
                  </a:cubicBezTo>
                  <a:cubicBezTo>
                    <a:pt x="18" y="29"/>
                    <a:pt x="14" y="24"/>
                    <a:pt x="13" y="23"/>
                  </a:cubicBezTo>
                  <a:cubicBezTo>
                    <a:pt x="11" y="22"/>
                    <a:pt x="11" y="22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MH_Other_74"/>
            <p:cNvSpPr/>
            <p:nvPr>
              <p:custDataLst>
                <p:tags r:id="rId27"/>
              </p:custDataLst>
            </p:nvPr>
          </p:nvSpPr>
          <p:spPr bwMode="auto">
            <a:xfrm>
              <a:off x="2082610" y="1970202"/>
              <a:ext cx="206011" cy="355685"/>
            </a:xfrm>
            <a:custGeom>
              <a:avLst/>
              <a:gdLst>
                <a:gd name="T0" fmla="*/ 18 w 23"/>
                <a:gd name="T1" fmla="*/ 35 h 40"/>
                <a:gd name="T2" fmla="*/ 16 w 23"/>
                <a:gd name="T3" fmla="*/ 34 h 40"/>
                <a:gd name="T4" fmla="*/ 14 w 23"/>
                <a:gd name="T5" fmla="*/ 29 h 40"/>
                <a:gd name="T6" fmla="*/ 9 w 23"/>
                <a:gd name="T7" fmla="*/ 27 h 40"/>
                <a:gd name="T8" fmla="*/ 5 w 23"/>
                <a:gd name="T9" fmla="*/ 24 h 40"/>
                <a:gd name="T10" fmla="*/ 6 w 23"/>
                <a:gd name="T11" fmla="*/ 24 h 40"/>
                <a:gd name="T12" fmla="*/ 10 w 23"/>
                <a:gd name="T13" fmla="*/ 24 h 40"/>
                <a:gd name="T14" fmla="*/ 4 w 23"/>
                <a:gd name="T15" fmla="*/ 23 h 40"/>
                <a:gd name="T16" fmla="*/ 5 w 23"/>
                <a:gd name="T17" fmla="*/ 21 h 40"/>
                <a:gd name="T18" fmla="*/ 3 w 23"/>
                <a:gd name="T19" fmla="*/ 21 h 40"/>
                <a:gd name="T20" fmla="*/ 11 w 23"/>
                <a:gd name="T21" fmla="*/ 20 h 40"/>
                <a:gd name="T22" fmla="*/ 3 w 23"/>
                <a:gd name="T23" fmla="*/ 18 h 40"/>
                <a:gd name="T24" fmla="*/ 5 w 23"/>
                <a:gd name="T25" fmla="*/ 16 h 40"/>
                <a:gd name="T26" fmla="*/ 5 w 23"/>
                <a:gd name="T27" fmla="*/ 14 h 40"/>
                <a:gd name="T28" fmla="*/ 8 w 23"/>
                <a:gd name="T29" fmla="*/ 14 h 40"/>
                <a:gd name="T30" fmla="*/ 6 w 23"/>
                <a:gd name="T31" fmla="*/ 14 h 40"/>
                <a:gd name="T32" fmla="*/ 12 w 23"/>
                <a:gd name="T33" fmla="*/ 12 h 40"/>
                <a:gd name="T34" fmla="*/ 9 w 23"/>
                <a:gd name="T35" fmla="*/ 10 h 40"/>
                <a:gd name="T36" fmla="*/ 13 w 23"/>
                <a:gd name="T37" fmla="*/ 11 h 40"/>
                <a:gd name="T38" fmla="*/ 10 w 23"/>
                <a:gd name="T39" fmla="*/ 8 h 40"/>
                <a:gd name="T40" fmla="*/ 11 w 23"/>
                <a:gd name="T41" fmla="*/ 6 h 40"/>
                <a:gd name="T42" fmla="*/ 14 w 23"/>
                <a:gd name="T43" fmla="*/ 3 h 40"/>
                <a:gd name="T44" fmla="*/ 13 w 23"/>
                <a:gd name="T45" fmla="*/ 0 h 40"/>
                <a:gd name="T46" fmla="*/ 12 w 23"/>
                <a:gd name="T47" fmla="*/ 0 h 40"/>
                <a:gd name="T48" fmla="*/ 9 w 23"/>
                <a:gd name="T49" fmla="*/ 7 h 40"/>
                <a:gd name="T50" fmla="*/ 1 w 23"/>
                <a:gd name="T51" fmla="*/ 23 h 40"/>
                <a:gd name="T52" fmla="*/ 8 w 23"/>
                <a:gd name="T53" fmla="*/ 32 h 40"/>
                <a:gd name="T54" fmla="*/ 20 w 23"/>
                <a:gd name="T55" fmla="*/ 40 h 40"/>
                <a:gd name="T56" fmla="*/ 23 w 23"/>
                <a:gd name="T57" fmla="*/ 37 h 40"/>
                <a:gd name="T58" fmla="*/ 18 w 23"/>
                <a:gd name="T5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40">
                  <a:moveTo>
                    <a:pt x="18" y="35"/>
                  </a:moveTo>
                  <a:cubicBezTo>
                    <a:pt x="18" y="35"/>
                    <a:pt x="16" y="34"/>
                    <a:pt x="16" y="34"/>
                  </a:cubicBezTo>
                  <a:cubicBezTo>
                    <a:pt x="15" y="33"/>
                    <a:pt x="14" y="29"/>
                    <a:pt x="14" y="29"/>
                  </a:cubicBezTo>
                  <a:cubicBezTo>
                    <a:pt x="14" y="29"/>
                    <a:pt x="11" y="27"/>
                    <a:pt x="9" y="27"/>
                  </a:cubicBezTo>
                  <a:cubicBezTo>
                    <a:pt x="8" y="28"/>
                    <a:pt x="2" y="23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8" y="25"/>
                    <a:pt x="10" y="24"/>
                    <a:pt x="10" y="24"/>
                  </a:cubicBezTo>
                  <a:cubicBezTo>
                    <a:pt x="10" y="24"/>
                    <a:pt x="5" y="23"/>
                    <a:pt x="4" y="23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4" y="19"/>
                    <a:pt x="11" y="20"/>
                    <a:pt x="11" y="20"/>
                  </a:cubicBezTo>
                  <a:cubicBezTo>
                    <a:pt x="10" y="19"/>
                    <a:pt x="5" y="18"/>
                    <a:pt x="3" y="18"/>
                  </a:cubicBezTo>
                  <a:cubicBezTo>
                    <a:pt x="4" y="17"/>
                    <a:pt x="6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12" y="12"/>
                    <a:pt x="12" y="12"/>
                  </a:cubicBezTo>
                  <a:cubicBezTo>
                    <a:pt x="11" y="12"/>
                    <a:pt x="9" y="10"/>
                    <a:pt x="9" y="10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3" y="10"/>
                    <a:pt x="10" y="8"/>
                    <a:pt x="10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2" y="39"/>
                    <a:pt x="23" y="37"/>
                  </a:cubicBezTo>
                  <a:cubicBezTo>
                    <a:pt x="22" y="36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MH_Other_75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279665" y="1793480"/>
              <a:ext cx="123159" cy="149881"/>
            </a:xfrm>
            <a:custGeom>
              <a:avLst/>
              <a:gdLst>
                <a:gd name="T0" fmla="*/ 13 w 14"/>
                <a:gd name="T1" fmla="*/ 11 h 17"/>
                <a:gd name="T2" fmla="*/ 13 w 14"/>
                <a:gd name="T3" fmla="*/ 10 h 17"/>
                <a:gd name="T4" fmla="*/ 13 w 14"/>
                <a:gd name="T5" fmla="*/ 10 h 17"/>
                <a:gd name="T6" fmla="*/ 13 w 14"/>
                <a:gd name="T7" fmla="*/ 10 h 17"/>
                <a:gd name="T8" fmla="*/ 13 w 14"/>
                <a:gd name="T9" fmla="*/ 8 h 17"/>
                <a:gd name="T10" fmla="*/ 13 w 14"/>
                <a:gd name="T11" fmla="*/ 8 h 17"/>
                <a:gd name="T12" fmla="*/ 13 w 14"/>
                <a:gd name="T13" fmla="*/ 8 h 17"/>
                <a:gd name="T14" fmla="*/ 13 w 14"/>
                <a:gd name="T15" fmla="*/ 8 h 17"/>
                <a:gd name="T16" fmla="*/ 13 w 14"/>
                <a:gd name="T17" fmla="*/ 8 h 17"/>
                <a:gd name="T18" fmla="*/ 13 w 14"/>
                <a:gd name="T19" fmla="*/ 8 h 17"/>
                <a:gd name="T20" fmla="*/ 13 w 14"/>
                <a:gd name="T21" fmla="*/ 8 h 17"/>
                <a:gd name="T22" fmla="*/ 13 w 14"/>
                <a:gd name="T23" fmla="*/ 8 h 17"/>
                <a:gd name="T24" fmla="*/ 13 w 14"/>
                <a:gd name="T25" fmla="*/ 8 h 17"/>
                <a:gd name="T26" fmla="*/ 13 w 14"/>
                <a:gd name="T27" fmla="*/ 8 h 17"/>
                <a:gd name="T28" fmla="*/ 13 w 14"/>
                <a:gd name="T29" fmla="*/ 8 h 17"/>
                <a:gd name="T30" fmla="*/ 13 w 14"/>
                <a:gd name="T31" fmla="*/ 7 h 17"/>
                <a:gd name="T32" fmla="*/ 13 w 14"/>
                <a:gd name="T33" fmla="*/ 4 h 17"/>
                <a:gd name="T34" fmla="*/ 10 w 14"/>
                <a:gd name="T35" fmla="*/ 1 h 17"/>
                <a:gd name="T36" fmla="*/ 9 w 14"/>
                <a:gd name="T37" fmla="*/ 4 h 17"/>
                <a:gd name="T38" fmla="*/ 6 w 14"/>
                <a:gd name="T39" fmla="*/ 0 h 17"/>
                <a:gd name="T40" fmla="*/ 2 w 14"/>
                <a:gd name="T41" fmla="*/ 3 h 17"/>
                <a:gd name="T42" fmla="*/ 2 w 14"/>
                <a:gd name="T43" fmla="*/ 8 h 17"/>
                <a:gd name="T44" fmla="*/ 1 w 14"/>
                <a:gd name="T45" fmla="*/ 8 h 17"/>
                <a:gd name="T46" fmla="*/ 2 w 14"/>
                <a:gd name="T47" fmla="*/ 12 h 17"/>
                <a:gd name="T48" fmla="*/ 3 w 14"/>
                <a:gd name="T49" fmla="*/ 12 h 17"/>
                <a:gd name="T50" fmla="*/ 6 w 14"/>
                <a:gd name="T51" fmla="*/ 17 h 17"/>
                <a:gd name="T52" fmla="*/ 10 w 14"/>
                <a:gd name="T53" fmla="*/ 17 h 17"/>
                <a:gd name="T54" fmla="*/ 11 w 14"/>
                <a:gd name="T55" fmla="*/ 17 h 17"/>
                <a:gd name="T56" fmla="*/ 11 w 14"/>
                <a:gd name="T57" fmla="*/ 17 h 17"/>
                <a:gd name="T58" fmla="*/ 13 w 14"/>
                <a:gd name="T59" fmla="*/ 14 h 17"/>
                <a:gd name="T60" fmla="*/ 13 w 14"/>
                <a:gd name="T61" fmla="*/ 11 h 17"/>
                <a:gd name="T62" fmla="*/ 7 w 14"/>
                <a:gd name="T63" fmla="*/ 16 h 17"/>
                <a:gd name="T64" fmla="*/ 6 w 14"/>
                <a:gd name="T65" fmla="*/ 13 h 17"/>
                <a:gd name="T66" fmla="*/ 7 w 14"/>
                <a:gd name="T67" fmla="*/ 11 h 17"/>
                <a:gd name="T68" fmla="*/ 6 w 14"/>
                <a:gd name="T69" fmla="*/ 11 h 17"/>
                <a:gd name="T70" fmla="*/ 5 w 14"/>
                <a:gd name="T71" fmla="*/ 9 h 17"/>
                <a:gd name="T72" fmla="*/ 5 w 14"/>
                <a:gd name="T73" fmla="*/ 9 h 17"/>
                <a:gd name="T74" fmla="*/ 6 w 14"/>
                <a:gd name="T75" fmla="*/ 7 h 17"/>
                <a:gd name="T76" fmla="*/ 6 w 14"/>
                <a:gd name="T77" fmla="*/ 6 h 17"/>
                <a:gd name="T78" fmla="*/ 9 w 14"/>
                <a:gd name="T79" fmla="*/ 5 h 17"/>
                <a:gd name="T80" fmla="*/ 12 w 14"/>
                <a:gd name="T81" fmla="*/ 7 h 17"/>
                <a:gd name="T82" fmla="*/ 12 w 14"/>
                <a:gd name="T83" fmla="*/ 8 h 17"/>
                <a:gd name="T84" fmla="*/ 13 w 14"/>
                <a:gd name="T85" fmla="*/ 10 h 17"/>
                <a:gd name="T86" fmla="*/ 11 w 14"/>
                <a:gd name="T87" fmla="*/ 16 h 17"/>
                <a:gd name="T88" fmla="*/ 7 w 14"/>
                <a:gd name="T8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17">
                  <a:moveTo>
                    <a:pt x="13" y="11"/>
                  </a:move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3"/>
                    <a:pt x="11" y="2"/>
                    <a:pt x="10" y="1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8" y="3"/>
                    <a:pt x="6" y="1"/>
                    <a:pt x="6" y="0"/>
                  </a:cubicBezTo>
                  <a:cubicBezTo>
                    <a:pt x="4" y="1"/>
                    <a:pt x="3" y="3"/>
                    <a:pt x="2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5" y="16"/>
                    <a:pt x="6" y="17"/>
                  </a:cubicBezTo>
                  <a:cubicBezTo>
                    <a:pt x="7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4"/>
                    <a:pt x="14" y="12"/>
                    <a:pt x="13" y="11"/>
                  </a:cubicBezTo>
                  <a:close/>
                  <a:moveTo>
                    <a:pt x="7" y="16"/>
                  </a:moveTo>
                  <a:cubicBezTo>
                    <a:pt x="7" y="16"/>
                    <a:pt x="6" y="13"/>
                    <a:pt x="6" y="13"/>
                  </a:cubicBezTo>
                  <a:cubicBezTo>
                    <a:pt x="6" y="13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8" y="5"/>
                    <a:pt x="9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10"/>
                    <a:pt x="13" y="10"/>
                  </a:cubicBezTo>
                  <a:cubicBezTo>
                    <a:pt x="13" y="14"/>
                    <a:pt x="11" y="16"/>
                    <a:pt x="11" y="16"/>
                  </a:cubicBezTo>
                  <a:cubicBezTo>
                    <a:pt x="11" y="16"/>
                    <a:pt x="9" y="17"/>
                    <a:pt x="7" y="1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MH_Other_76"/>
            <p:cNvSpPr/>
            <p:nvPr>
              <p:custDataLst>
                <p:tags r:id="rId29"/>
              </p:custDataLst>
            </p:nvPr>
          </p:nvSpPr>
          <p:spPr bwMode="auto">
            <a:xfrm>
              <a:off x="2288623" y="1784530"/>
              <a:ext cx="123159" cy="96192"/>
            </a:xfrm>
            <a:custGeom>
              <a:avLst/>
              <a:gdLst>
                <a:gd name="T0" fmla="*/ 1 w 14"/>
                <a:gd name="T1" fmla="*/ 9 h 11"/>
                <a:gd name="T2" fmla="*/ 2 w 14"/>
                <a:gd name="T3" fmla="*/ 11 h 11"/>
                <a:gd name="T4" fmla="*/ 3 w 14"/>
                <a:gd name="T5" fmla="*/ 11 h 11"/>
                <a:gd name="T6" fmla="*/ 3 w 14"/>
                <a:gd name="T7" fmla="*/ 10 h 11"/>
                <a:gd name="T8" fmla="*/ 5 w 14"/>
                <a:gd name="T9" fmla="*/ 7 h 11"/>
                <a:gd name="T10" fmla="*/ 9 w 14"/>
                <a:gd name="T11" fmla="*/ 6 h 11"/>
                <a:gd name="T12" fmla="*/ 12 w 14"/>
                <a:gd name="T13" fmla="*/ 7 h 11"/>
                <a:gd name="T14" fmla="*/ 12 w 14"/>
                <a:gd name="T15" fmla="*/ 9 h 11"/>
                <a:gd name="T16" fmla="*/ 13 w 14"/>
                <a:gd name="T17" fmla="*/ 8 h 11"/>
                <a:gd name="T18" fmla="*/ 13 w 14"/>
                <a:gd name="T19" fmla="*/ 4 h 11"/>
                <a:gd name="T20" fmla="*/ 8 w 14"/>
                <a:gd name="T21" fmla="*/ 0 h 11"/>
                <a:gd name="T22" fmla="*/ 7 w 14"/>
                <a:gd name="T23" fmla="*/ 0 h 11"/>
                <a:gd name="T24" fmla="*/ 5 w 14"/>
                <a:gd name="T25" fmla="*/ 0 h 11"/>
                <a:gd name="T26" fmla="*/ 0 w 14"/>
                <a:gd name="T27" fmla="*/ 4 h 11"/>
                <a:gd name="T28" fmla="*/ 0 w 14"/>
                <a:gd name="T29" fmla="*/ 9 h 11"/>
                <a:gd name="T30" fmla="*/ 1 w 14"/>
                <a:gd name="T3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7"/>
                    <a:pt x="5" y="7"/>
                  </a:cubicBezTo>
                  <a:cubicBezTo>
                    <a:pt x="5" y="7"/>
                    <a:pt x="8" y="5"/>
                    <a:pt x="9" y="6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2" y="7"/>
                    <a:pt x="12" y="9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4"/>
                    <a:pt x="10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0" y="3"/>
                    <a:pt x="0" y="4"/>
                  </a:cubicBezTo>
                  <a:cubicBezTo>
                    <a:pt x="0" y="5"/>
                    <a:pt x="0" y="5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MH_PageTitle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信用修复材料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13130" y="766445"/>
            <a:ext cx="1054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材料二：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1460" y="2859405"/>
            <a:ext cx="12439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《失信行为纠正后的信用信息修复申请表》用于其他部门处罚时提交。</a:t>
            </a:r>
            <a:endParaRPr lang="zh-CN" altLang="en-US" sz="1200"/>
          </a:p>
        </p:txBody>
      </p:sp>
      <p:sp>
        <p:nvSpPr>
          <p:cNvPr id="10" name="圆角右箭头 9"/>
          <p:cNvSpPr/>
          <p:nvPr/>
        </p:nvSpPr>
        <p:spPr>
          <a:xfrm>
            <a:off x="607060" y="1583690"/>
            <a:ext cx="762635" cy="1068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41310" y="1637030"/>
            <a:ext cx="11557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《准予信用修复决定书》仅用于申请市场监管领域处罚时提交。</a:t>
            </a:r>
            <a:endParaRPr lang="zh-CN" altLang="en-US" sz="1200"/>
          </a:p>
        </p:txBody>
      </p:sp>
      <p:sp>
        <p:nvSpPr>
          <p:cNvPr id="13" name="圆角右箭头 12"/>
          <p:cNvSpPr/>
          <p:nvPr>
            <p:custDataLst>
              <p:tags r:id="rId31"/>
            </p:custDataLst>
          </p:nvPr>
        </p:nvSpPr>
        <p:spPr>
          <a:xfrm rot="10800000">
            <a:off x="8035290" y="2931795"/>
            <a:ext cx="762635" cy="10680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03350" y="1181735"/>
            <a:ext cx="3102610" cy="3893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08830" y="1207135"/>
            <a:ext cx="3286125" cy="3869055"/>
          </a:xfrm>
          <a:prstGeom prst="rect">
            <a:avLst/>
          </a:prstGeom>
        </p:spPr>
      </p:pic>
    </p:spTree>
    <p:custDataLst>
      <p:tags r:id="rId3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5768" y="4144438"/>
            <a:ext cx="1653061" cy="2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7060" y="815340"/>
            <a:ext cx="236855" cy="391795"/>
            <a:chOff x="2082610" y="1784530"/>
            <a:chExt cx="649385" cy="1232595"/>
          </a:xfrm>
        </p:grpSpPr>
        <p:sp>
          <p:nvSpPr>
            <p:cNvPr id="225" name="MH_Other_49"/>
            <p:cNvSpPr/>
            <p:nvPr>
              <p:custDataLst>
                <p:tags r:id="rId2"/>
              </p:custDataLst>
            </p:nvPr>
          </p:nvSpPr>
          <p:spPr bwMode="auto">
            <a:xfrm>
              <a:off x="2279665" y="1793479"/>
              <a:ext cx="114202" cy="230412"/>
            </a:xfrm>
            <a:custGeom>
              <a:avLst/>
              <a:gdLst>
                <a:gd name="T0" fmla="*/ 3 w 13"/>
                <a:gd name="T1" fmla="*/ 16 h 26"/>
                <a:gd name="T2" fmla="*/ 3 w 13"/>
                <a:gd name="T3" fmla="*/ 12 h 26"/>
                <a:gd name="T4" fmla="*/ 2 w 13"/>
                <a:gd name="T5" fmla="*/ 12 h 26"/>
                <a:gd name="T6" fmla="*/ 1 w 13"/>
                <a:gd name="T7" fmla="*/ 8 h 26"/>
                <a:gd name="T8" fmla="*/ 2 w 13"/>
                <a:gd name="T9" fmla="*/ 8 h 26"/>
                <a:gd name="T10" fmla="*/ 2 w 13"/>
                <a:gd name="T11" fmla="*/ 3 h 26"/>
                <a:gd name="T12" fmla="*/ 8 w 13"/>
                <a:gd name="T13" fmla="*/ 0 h 26"/>
                <a:gd name="T14" fmla="*/ 13 w 13"/>
                <a:gd name="T15" fmla="*/ 4 h 26"/>
                <a:gd name="T16" fmla="*/ 13 w 13"/>
                <a:gd name="T17" fmla="*/ 7 h 26"/>
                <a:gd name="T18" fmla="*/ 13 w 13"/>
                <a:gd name="T19" fmla="*/ 8 h 26"/>
                <a:gd name="T20" fmla="*/ 13 w 13"/>
                <a:gd name="T21" fmla="*/ 10 h 26"/>
                <a:gd name="T22" fmla="*/ 13 w 13"/>
                <a:gd name="T23" fmla="*/ 14 h 26"/>
                <a:gd name="T24" fmla="*/ 11 w 13"/>
                <a:gd name="T25" fmla="*/ 17 h 26"/>
                <a:gd name="T26" fmla="*/ 12 w 13"/>
                <a:gd name="T27" fmla="*/ 20 h 26"/>
                <a:gd name="T28" fmla="*/ 10 w 13"/>
                <a:gd name="T29" fmla="*/ 26 h 26"/>
                <a:gd name="T30" fmla="*/ 3 w 13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6">
                  <a:moveTo>
                    <a:pt x="3" y="16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0" y="8"/>
                    <a:pt x="1" y="8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0" y="0"/>
                    <a:pt x="13" y="3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3" y="9"/>
                    <a:pt x="13" y="10"/>
                  </a:cubicBezTo>
                  <a:cubicBezTo>
                    <a:pt x="13" y="12"/>
                    <a:pt x="13" y="13"/>
                    <a:pt x="13" y="14"/>
                  </a:cubicBezTo>
                  <a:cubicBezTo>
                    <a:pt x="12" y="15"/>
                    <a:pt x="11" y="17"/>
                    <a:pt x="11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MH_Other_50"/>
            <p:cNvSpPr/>
            <p:nvPr>
              <p:custDataLst>
                <p:tags r:id="rId3"/>
              </p:custDataLst>
            </p:nvPr>
          </p:nvSpPr>
          <p:spPr bwMode="auto">
            <a:xfrm>
              <a:off x="2297578" y="1889671"/>
              <a:ext cx="17914" cy="2684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7" name="MH_Other_51"/>
            <p:cNvSpPr/>
            <p:nvPr>
              <p:custDataLst>
                <p:tags r:id="rId4"/>
              </p:custDataLst>
            </p:nvPr>
          </p:nvSpPr>
          <p:spPr bwMode="auto">
            <a:xfrm>
              <a:off x="2306537" y="1880722"/>
              <a:ext cx="78374" cy="143169"/>
            </a:xfrm>
            <a:custGeom>
              <a:avLst/>
              <a:gdLst>
                <a:gd name="T0" fmla="*/ 7 w 9"/>
                <a:gd name="T1" fmla="*/ 16 h 16"/>
                <a:gd name="T2" fmla="*/ 9 w 9"/>
                <a:gd name="T3" fmla="*/ 10 h 16"/>
                <a:gd name="T4" fmla="*/ 8 w 9"/>
                <a:gd name="T5" fmla="*/ 7 h 16"/>
                <a:gd name="T6" fmla="*/ 8 w 9"/>
                <a:gd name="T7" fmla="*/ 7 h 16"/>
                <a:gd name="T8" fmla="*/ 4 w 9"/>
                <a:gd name="T9" fmla="*/ 6 h 16"/>
                <a:gd name="T10" fmla="*/ 0 w 9"/>
                <a:gd name="T11" fmla="*/ 0 h 16"/>
                <a:gd name="T12" fmla="*/ 0 w 9"/>
                <a:gd name="T13" fmla="*/ 2 h 16"/>
                <a:gd name="T14" fmla="*/ 0 w 9"/>
                <a:gd name="T15" fmla="*/ 2 h 16"/>
                <a:gd name="T16" fmla="*/ 0 w 9"/>
                <a:gd name="T17" fmla="*/ 6 h 16"/>
                <a:gd name="T18" fmla="*/ 7 w 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3" y="6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MH_Other_52"/>
            <p:cNvSpPr/>
            <p:nvPr>
              <p:custDataLst>
                <p:tags r:id="rId5"/>
              </p:custDataLst>
            </p:nvPr>
          </p:nvSpPr>
          <p:spPr bwMode="auto">
            <a:xfrm>
              <a:off x="2208008" y="2041787"/>
              <a:ext cx="347085" cy="398188"/>
            </a:xfrm>
            <a:custGeom>
              <a:avLst/>
              <a:gdLst>
                <a:gd name="T0" fmla="*/ 0 w 39"/>
                <a:gd name="T1" fmla="*/ 45 h 45"/>
                <a:gd name="T2" fmla="*/ 27 w 39"/>
                <a:gd name="T3" fmla="*/ 38 h 45"/>
                <a:gd name="T4" fmla="*/ 36 w 39"/>
                <a:gd name="T5" fmla="*/ 41 h 45"/>
                <a:gd name="T6" fmla="*/ 39 w 39"/>
                <a:gd name="T7" fmla="*/ 32 h 45"/>
                <a:gd name="T8" fmla="*/ 31 w 39"/>
                <a:gd name="T9" fmla="*/ 11 h 45"/>
                <a:gd name="T10" fmla="*/ 22 w 39"/>
                <a:gd name="T11" fmla="*/ 0 h 45"/>
                <a:gd name="T12" fmla="*/ 9 w 39"/>
                <a:gd name="T13" fmla="*/ 21 h 45"/>
                <a:gd name="T14" fmla="*/ 0 w 3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45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34" y="41"/>
                    <a:pt x="36" y="41"/>
                  </a:cubicBezTo>
                  <a:cubicBezTo>
                    <a:pt x="37" y="40"/>
                    <a:pt x="39" y="32"/>
                    <a:pt x="39" y="32"/>
                  </a:cubicBezTo>
                  <a:cubicBezTo>
                    <a:pt x="39" y="32"/>
                    <a:pt x="33" y="14"/>
                    <a:pt x="31" y="11"/>
                  </a:cubicBezTo>
                  <a:cubicBezTo>
                    <a:pt x="30" y="8"/>
                    <a:pt x="22" y="0"/>
                    <a:pt x="22" y="0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9" name="MH_Other_53"/>
            <p:cNvSpPr/>
            <p:nvPr>
              <p:custDataLst>
                <p:tags r:id="rId6"/>
              </p:custDataLst>
            </p:nvPr>
          </p:nvSpPr>
          <p:spPr bwMode="auto">
            <a:xfrm>
              <a:off x="2315493" y="2876193"/>
              <a:ext cx="167944" cy="96192"/>
            </a:xfrm>
            <a:custGeom>
              <a:avLst/>
              <a:gdLst>
                <a:gd name="T0" fmla="*/ 1 w 19"/>
                <a:gd name="T1" fmla="*/ 7 h 11"/>
                <a:gd name="T2" fmla="*/ 6 w 19"/>
                <a:gd name="T3" fmla="*/ 8 h 11"/>
                <a:gd name="T4" fmla="*/ 11 w 19"/>
                <a:gd name="T5" fmla="*/ 10 h 11"/>
                <a:gd name="T6" fmla="*/ 19 w 19"/>
                <a:gd name="T7" fmla="*/ 10 h 11"/>
                <a:gd name="T8" fmla="*/ 14 w 19"/>
                <a:gd name="T9" fmla="*/ 7 h 11"/>
                <a:gd name="T10" fmla="*/ 10 w 19"/>
                <a:gd name="T11" fmla="*/ 2 h 11"/>
                <a:gd name="T12" fmla="*/ 8 w 19"/>
                <a:gd name="T13" fmla="*/ 0 h 11"/>
                <a:gd name="T14" fmla="*/ 2 w 19"/>
                <a:gd name="T15" fmla="*/ 1 h 11"/>
                <a:gd name="T16" fmla="*/ 1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" y="7"/>
                  </a:moveTo>
                  <a:cubicBezTo>
                    <a:pt x="1" y="7"/>
                    <a:pt x="4" y="8"/>
                    <a:pt x="6" y="8"/>
                  </a:cubicBezTo>
                  <a:cubicBezTo>
                    <a:pt x="7" y="7"/>
                    <a:pt x="10" y="10"/>
                    <a:pt x="11" y="10"/>
                  </a:cubicBezTo>
                  <a:cubicBezTo>
                    <a:pt x="12" y="10"/>
                    <a:pt x="19" y="11"/>
                    <a:pt x="19" y="10"/>
                  </a:cubicBezTo>
                  <a:cubicBezTo>
                    <a:pt x="19" y="10"/>
                    <a:pt x="19" y="8"/>
                    <a:pt x="14" y="7"/>
                  </a:cubicBezTo>
                  <a:cubicBezTo>
                    <a:pt x="14" y="7"/>
                    <a:pt x="10" y="3"/>
                    <a:pt x="10" y="2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MH_Other_54"/>
            <p:cNvSpPr/>
            <p:nvPr>
              <p:custDataLst>
                <p:tags r:id="rId7"/>
              </p:custDataLst>
            </p:nvPr>
          </p:nvSpPr>
          <p:spPr bwMode="auto">
            <a:xfrm>
              <a:off x="2234880" y="2936594"/>
              <a:ext cx="96288" cy="80531"/>
            </a:xfrm>
            <a:custGeom>
              <a:avLst/>
              <a:gdLst>
                <a:gd name="T0" fmla="*/ 2 w 11"/>
                <a:gd name="T1" fmla="*/ 8 h 9"/>
                <a:gd name="T2" fmla="*/ 7 w 11"/>
                <a:gd name="T3" fmla="*/ 9 h 9"/>
                <a:gd name="T4" fmla="*/ 10 w 11"/>
                <a:gd name="T5" fmla="*/ 5 h 9"/>
                <a:gd name="T6" fmla="*/ 8 w 11"/>
                <a:gd name="T7" fmla="*/ 0 h 9"/>
                <a:gd name="T8" fmla="*/ 4 w 11"/>
                <a:gd name="T9" fmla="*/ 0 h 9"/>
                <a:gd name="T10" fmla="*/ 1 w 11"/>
                <a:gd name="T11" fmla="*/ 5 h 9"/>
                <a:gd name="T12" fmla="*/ 2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8"/>
                  </a:moveTo>
                  <a:cubicBezTo>
                    <a:pt x="2" y="8"/>
                    <a:pt x="6" y="9"/>
                    <a:pt x="7" y="9"/>
                  </a:cubicBezTo>
                  <a:cubicBezTo>
                    <a:pt x="8" y="9"/>
                    <a:pt x="11" y="7"/>
                    <a:pt x="10" y="5"/>
                  </a:cubicBezTo>
                  <a:cubicBezTo>
                    <a:pt x="9" y="3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1" name="MH_Other_55"/>
            <p:cNvSpPr/>
            <p:nvPr>
              <p:custDataLst>
                <p:tags r:id="rId8"/>
              </p:custDataLst>
            </p:nvPr>
          </p:nvSpPr>
          <p:spPr bwMode="auto">
            <a:xfrm>
              <a:off x="2315493" y="2307990"/>
              <a:ext cx="158987" cy="603994"/>
            </a:xfrm>
            <a:custGeom>
              <a:avLst/>
              <a:gdLst>
                <a:gd name="T0" fmla="*/ 6 w 18"/>
                <a:gd name="T1" fmla="*/ 67 h 68"/>
                <a:gd name="T2" fmla="*/ 12 w 18"/>
                <a:gd name="T3" fmla="*/ 64 h 68"/>
                <a:gd name="T4" fmla="*/ 12 w 18"/>
                <a:gd name="T5" fmla="*/ 55 h 68"/>
                <a:gd name="T6" fmla="*/ 17 w 18"/>
                <a:gd name="T7" fmla="*/ 39 h 68"/>
                <a:gd name="T8" fmla="*/ 17 w 18"/>
                <a:gd name="T9" fmla="*/ 4 h 68"/>
                <a:gd name="T10" fmla="*/ 17 w 18"/>
                <a:gd name="T11" fmla="*/ 0 h 68"/>
                <a:gd name="T12" fmla="*/ 10 w 18"/>
                <a:gd name="T13" fmla="*/ 2 h 68"/>
                <a:gd name="T14" fmla="*/ 3 w 18"/>
                <a:gd name="T15" fmla="*/ 22 h 68"/>
                <a:gd name="T16" fmla="*/ 5 w 18"/>
                <a:gd name="T17" fmla="*/ 35 h 68"/>
                <a:gd name="T18" fmla="*/ 4 w 18"/>
                <a:gd name="T19" fmla="*/ 38 h 68"/>
                <a:gd name="T20" fmla="*/ 3 w 18"/>
                <a:gd name="T21" fmla="*/ 58 h 68"/>
                <a:gd name="T22" fmla="*/ 3 w 18"/>
                <a:gd name="T23" fmla="*/ 59 h 68"/>
                <a:gd name="T24" fmla="*/ 1 w 18"/>
                <a:gd name="T25" fmla="*/ 66 h 68"/>
                <a:gd name="T26" fmla="*/ 1 w 18"/>
                <a:gd name="T27" fmla="*/ 67 h 68"/>
                <a:gd name="T28" fmla="*/ 6 w 18"/>
                <a:gd name="T2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68">
                  <a:moveTo>
                    <a:pt x="6" y="67"/>
                  </a:moveTo>
                  <a:cubicBezTo>
                    <a:pt x="7" y="66"/>
                    <a:pt x="11" y="66"/>
                    <a:pt x="12" y="64"/>
                  </a:cubicBezTo>
                  <a:cubicBezTo>
                    <a:pt x="12" y="64"/>
                    <a:pt x="11" y="57"/>
                    <a:pt x="12" y="55"/>
                  </a:cubicBezTo>
                  <a:cubicBezTo>
                    <a:pt x="12" y="53"/>
                    <a:pt x="16" y="41"/>
                    <a:pt x="17" y="39"/>
                  </a:cubicBezTo>
                  <a:cubicBezTo>
                    <a:pt x="18" y="38"/>
                    <a:pt x="17" y="8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2" name="MH_Other_56"/>
            <p:cNvSpPr/>
            <p:nvPr>
              <p:custDataLst>
                <p:tags r:id="rId9"/>
              </p:custDataLst>
            </p:nvPr>
          </p:nvSpPr>
          <p:spPr bwMode="auto">
            <a:xfrm>
              <a:off x="2315493" y="2307990"/>
              <a:ext cx="150030" cy="603994"/>
            </a:xfrm>
            <a:custGeom>
              <a:avLst/>
              <a:gdLst>
                <a:gd name="T0" fmla="*/ 10 w 17"/>
                <a:gd name="T1" fmla="*/ 2 h 68"/>
                <a:gd name="T2" fmla="*/ 3 w 17"/>
                <a:gd name="T3" fmla="*/ 22 h 68"/>
                <a:gd name="T4" fmla="*/ 5 w 17"/>
                <a:gd name="T5" fmla="*/ 35 h 68"/>
                <a:gd name="T6" fmla="*/ 4 w 17"/>
                <a:gd name="T7" fmla="*/ 38 h 68"/>
                <a:gd name="T8" fmla="*/ 3 w 17"/>
                <a:gd name="T9" fmla="*/ 58 h 68"/>
                <a:gd name="T10" fmla="*/ 3 w 17"/>
                <a:gd name="T11" fmla="*/ 59 h 68"/>
                <a:gd name="T12" fmla="*/ 1 w 17"/>
                <a:gd name="T13" fmla="*/ 66 h 68"/>
                <a:gd name="T14" fmla="*/ 1 w 17"/>
                <a:gd name="T15" fmla="*/ 67 h 68"/>
                <a:gd name="T16" fmla="*/ 6 w 17"/>
                <a:gd name="T17" fmla="*/ 67 h 68"/>
                <a:gd name="T18" fmla="*/ 7 w 17"/>
                <a:gd name="T19" fmla="*/ 66 h 68"/>
                <a:gd name="T20" fmla="*/ 9 w 17"/>
                <a:gd name="T21" fmla="*/ 61 h 68"/>
                <a:gd name="T22" fmla="*/ 11 w 17"/>
                <a:gd name="T23" fmla="*/ 55 h 68"/>
                <a:gd name="T24" fmla="*/ 14 w 17"/>
                <a:gd name="T25" fmla="*/ 43 h 68"/>
                <a:gd name="T26" fmla="*/ 9 w 17"/>
                <a:gd name="T27" fmla="*/ 52 h 68"/>
                <a:gd name="T28" fmla="*/ 14 w 17"/>
                <a:gd name="T29" fmla="*/ 41 h 68"/>
                <a:gd name="T30" fmla="*/ 9 w 17"/>
                <a:gd name="T31" fmla="*/ 47 h 68"/>
                <a:gd name="T32" fmla="*/ 8 w 17"/>
                <a:gd name="T33" fmla="*/ 44 h 68"/>
                <a:gd name="T34" fmla="*/ 13 w 17"/>
                <a:gd name="T35" fmla="*/ 34 h 68"/>
                <a:gd name="T36" fmla="*/ 7 w 17"/>
                <a:gd name="T37" fmla="*/ 42 h 68"/>
                <a:gd name="T38" fmla="*/ 8 w 17"/>
                <a:gd name="T39" fmla="*/ 35 h 68"/>
                <a:gd name="T40" fmla="*/ 10 w 17"/>
                <a:gd name="T41" fmla="*/ 28 h 68"/>
                <a:gd name="T42" fmla="*/ 7 w 17"/>
                <a:gd name="T43" fmla="*/ 28 h 68"/>
                <a:gd name="T44" fmla="*/ 10 w 17"/>
                <a:gd name="T45" fmla="*/ 22 h 68"/>
                <a:gd name="T46" fmla="*/ 17 w 17"/>
                <a:gd name="T47" fmla="*/ 6 h 68"/>
                <a:gd name="T48" fmla="*/ 17 w 17"/>
                <a:gd name="T49" fmla="*/ 4 h 68"/>
                <a:gd name="T50" fmla="*/ 17 w 17"/>
                <a:gd name="T51" fmla="*/ 0 h 68"/>
                <a:gd name="T52" fmla="*/ 10 w 17"/>
                <a:gd name="T5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68">
                  <a:moveTo>
                    <a:pt x="10" y="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7" y="64"/>
                    <a:pt x="8" y="62"/>
                    <a:pt x="9" y="61"/>
                  </a:cubicBezTo>
                  <a:cubicBezTo>
                    <a:pt x="11" y="60"/>
                    <a:pt x="12" y="56"/>
                    <a:pt x="11" y="55"/>
                  </a:cubicBezTo>
                  <a:cubicBezTo>
                    <a:pt x="11" y="53"/>
                    <a:pt x="14" y="43"/>
                    <a:pt x="14" y="4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6" y="47"/>
                    <a:pt x="8" y="44"/>
                  </a:cubicBezTo>
                  <a:cubicBezTo>
                    <a:pt x="8" y="43"/>
                    <a:pt x="11" y="38"/>
                    <a:pt x="13" y="34"/>
                  </a:cubicBezTo>
                  <a:cubicBezTo>
                    <a:pt x="11" y="37"/>
                    <a:pt x="7" y="42"/>
                    <a:pt x="7" y="42"/>
                  </a:cubicBezTo>
                  <a:cubicBezTo>
                    <a:pt x="7" y="42"/>
                    <a:pt x="8" y="35"/>
                    <a:pt x="8" y="35"/>
                  </a:cubicBezTo>
                  <a:cubicBezTo>
                    <a:pt x="7" y="34"/>
                    <a:pt x="10" y="28"/>
                    <a:pt x="1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11" y="23"/>
                    <a:pt x="10" y="22"/>
                  </a:cubicBezTo>
                  <a:cubicBezTo>
                    <a:pt x="10" y="21"/>
                    <a:pt x="14" y="12"/>
                    <a:pt x="17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3" name="MH_Other_57"/>
            <p:cNvSpPr/>
            <p:nvPr>
              <p:custDataLst>
                <p:tags r:id="rId10"/>
              </p:custDataLst>
            </p:nvPr>
          </p:nvSpPr>
          <p:spPr bwMode="auto">
            <a:xfrm>
              <a:off x="2438653" y="2574196"/>
              <a:ext cx="17914" cy="2684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2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MH_Other_58"/>
            <p:cNvSpPr/>
            <p:nvPr>
              <p:custDataLst>
                <p:tags r:id="rId11"/>
              </p:custDataLst>
            </p:nvPr>
          </p:nvSpPr>
          <p:spPr bwMode="auto">
            <a:xfrm>
              <a:off x="2225922" y="2299044"/>
              <a:ext cx="221686" cy="673341"/>
            </a:xfrm>
            <a:custGeom>
              <a:avLst/>
              <a:gdLst>
                <a:gd name="T0" fmla="*/ 6 w 25"/>
                <a:gd name="T1" fmla="*/ 75 h 76"/>
                <a:gd name="T2" fmla="*/ 12 w 25"/>
                <a:gd name="T3" fmla="*/ 73 h 76"/>
                <a:gd name="T4" fmla="*/ 11 w 25"/>
                <a:gd name="T5" fmla="*/ 69 h 76"/>
                <a:gd name="T6" fmla="*/ 9 w 25"/>
                <a:gd name="T7" fmla="*/ 63 h 76"/>
                <a:gd name="T8" fmla="*/ 13 w 25"/>
                <a:gd name="T9" fmla="*/ 45 h 76"/>
                <a:gd name="T10" fmla="*/ 14 w 25"/>
                <a:gd name="T11" fmla="*/ 34 h 76"/>
                <a:gd name="T12" fmla="*/ 19 w 25"/>
                <a:gd name="T13" fmla="*/ 21 h 76"/>
                <a:gd name="T14" fmla="*/ 24 w 25"/>
                <a:gd name="T15" fmla="*/ 6 h 76"/>
                <a:gd name="T16" fmla="*/ 23 w 25"/>
                <a:gd name="T17" fmla="*/ 1 h 76"/>
                <a:gd name="T18" fmla="*/ 4 w 25"/>
                <a:gd name="T19" fmla="*/ 0 h 76"/>
                <a:gd name="T20" fmla="*/ 2 w 25"/>
                <a:gd name="T21" fmla="*/ 15 h 76"/>
                <a:gd name="T22" fmla="*/ 3 w 25"/>
                <a:gd name="T23" fmla="*/ 25 h 76"/>
                <a:gd name="T24" fmla="*/ 3 w 25"/>
                <a:gd name="T25" fmla="*/ 38 h 76"/>
                <a:gd name="T26" fmla="*/ 0 w 25"/>
                <a:gd name="T27" fmla="*/ 66 h 76"/>
                <a:gd name="T28" fmla="*/ 2 w 25"/>
                <a:gd name="T29" fmla="*/ 70 h 76"/>
                <a:gd name="T30" fmla="*/ 1 w 25"/>
                <a:gd name="T31" fmla="*/ 72 h 76"/>
                <a:gd name="T32" fmla="*/ 6 w 25"/>
                <a:gd name="T3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76">
                  <a:moveTo>
                    <a:pt x="6" y="75"/>
                  </a:moveTo>
                  <a:cubicBezTo>
                    <a:pt x="8" y="76"/>
                    <a:pt x="11" y="74"/>
                    <a:pt x="12" y="73"/>
                  </a:cubicBezTo>
                  <a:cubicBezTo>
                    <a:pt x="13" y="72"/>
                    <a:pt x="13" y="70"/>
                    <a:pt x="11" y="69"/>
                  </a:cubicBezTo>
                  <a:cubicBezTo>
                    <a:pt x="9" y="67"/>
                    <a:pt x="10" y="63"/>
                    <a:pt x="9" y="63"/>
                  </a:cubicBezTo>
                  <a:cubicBezTo>
                    <a:pt x="9" y="63"/>
                    <a:pt x="13" y="47"/>
                    <a:pt x="13" y="45"/>
                  </a:cubicBezTo>
                  <a:cubicBezTo>
                    <a:pt x="12" y="42"/>
                    <a:pt x="15" y="35"/>
                    <a:pt x="14" y="34"/>
                  </a:cubicBezTo>
                  <a:cubicBezTo>
                    <a:pt x="14" y="33"/>
                    <a:pt x="18" y="22"/>
                    <a:pt x="19" y="21"/>
                  </a:cubicBezTo>
                  <a:cubicBezTo>
                    <a:pt x="20" y="20"/>
                    <a:pt x="24" y="8"/>
                    <a:pt x="24" y="6"/>
                  </a:cubicBezTo>
                  <a:cubicBezTo>
                    <a:pt x="25" y="3"/>
                    <a:pt x="23" y="1"/>
                    <a:pt x="2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5" name="MH_Other_59"/>
            <p:cNvSpPr/>
            <p:nvPr>
              <p:custDataLst>
                <p:tags r:id="rId12"/>
              </p:custDataLst>
            </p:nvPr>
          </p:nvSpPr>
          <p:spPr bwMode="auto">
            <a:xfrm>
              <a:off x="2243836" y="2272199"/>
              <a:ext cx="230643" cy="71585"/>
            </a:xfrm>
            <a:custGeom>
              <a:avLst/>
              <a:gdLst>
                <a:gd name="T0" fmla="*/ 0 w 26"/>
                <a:gd name="T1" fmla="*/ 7 h 8"/>
                <a:gd name="T2" fmla="*/ 9 w 26"/>
                <a:gd name="T3" fmla="*/ 7 h 8"/>
                <a:gd name="T4" fmla="*/ 19 w 26"/>
                <a:gd name="T5" fmla="*/ 7 h 8"/>
                <a:gd name="T6" fmla="*/ 25 w 26"/>
                <a:gd name="T7" fmla="*/ 5 h 8"/>
                <a:gd name="T8" fmla="*/ 24 w 26"/>
                <a:gd name="T9" fmla="*/ 0 h 8"/>
                <a:gd name="T10" fmla="*/ 20 w 26"/>
                <a:gd name="T11" fmla="*/ 3 h 8"/>
                <a:gd name="T12" fmla="*/ 2 w 26"/>
                <a:gd name="T13" fmla="*/ 2 h 8"/>
                <a:gd name="T14" fmla="*/ 0 w 2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0" y="7"/>
                  </a:moveTo>
                  <a:cubicBezTo>
                    <a:pt x="0" y="7"/>
                    <a:pt x="8" y="7"/>
                    <a:pt x="9" y="7"/>
                  </a:cubicBezTo>
                  <a:cubicBezTo>
                    <a:pt x="10" y="8"/>
                    <a:pt x="19" y="7"/>
                    <a:pt x="19" y="7"/>
                  </a:cubicBezTo>
                  <a:cubicBezTo>
                    <a:pt x="19" y="7"/>
                    <a:pt x="24" y="6"/>
                    <a:pt x="25" y="5"/>
                  </a:cubicBezTo>
                  <a:cubicBezTo>
                    <a:pt x="25" y="5"/>
                    <a:pt x="26" y="1"/>
                    <a:pt x="24" y="0"/>
                  </a:cubicBezTo>
                  <a:cubicBezTo>
                    <a:pt x="24" y="0"/>
                    <a:pt x="22" y="3"/>
                    <a:pt x="20" y="3"/>
                  </a:cubicBezTo>
                  <a:cubicBezTo>
                    <a:pt x="20" y="3"/>
                    <a:pt x="4" y="2"/>
                    <a:pt x="2" y="2"/>
                  </a:cubicBezTo>
                  <a:cubicBezTo>
                    <a:pt x="2" y="2"/>
                    <a:pt x="1" y="2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6" name="MH_Other_60"/>
            <p:cNvSpPr/>
            <p:nvPr>
              <p:custDataLst>
                <p:tags r:id="rId13"/>
              </p:custDataLst>
            </p:nvPr>
          </p:nvSpPr>
          <p:spPr bwMode="auto">
            <a:xfrm>
              <a:off x="2624511" y="1862827"/>
              <a:ext cx="107484" cy="98428"/>
            </a:xfrm>
            <a:custGeom>
              <a:avLst/>
              <a:gdLst>
                <a:gd name="T0" fmla="*/ 3 w 12"/>
                <a:gd name="T1" fmla="*/ 11 h 11"/>
                <a:gd name="T2" fmla="*/ 8 w 12"/>
                <a:gd name="T3" fmla="*/ 9 h 11"/>
                <a:gd name="T4" fmla="*/ 11 w 12"/>
                <a:gd name="T5" fmla="*/ 2 h 11"/>
                <a:gd name="T6" fmla="*/ 11 w 12"/>
                <a:gd name="T7" fmla="*/ 0 h 11"/>
                <a:gd name="T8" fmla="*/ 9 w 12"/>
                <a:gd name="T9" fmla="*/ 0 h 11"/>
                <a:gd name="T10" fmla="*/ 6 w 12"/>
                <a:gd name="T11" fmla="*/ 2 h 11"/>
                <a:gd name="T12" fmla="*/ 3 w 12"/>
                <a:gd name="T13" fmla="*/ 4 h 11"/>
                <a:gd name="T14" fmla="*/ 3 w 12"/>
                <a:gd name="T15" fmla="*/ 1 h 11"/>
                <a:gd name="T16" fmla="*/ 2 w 12"/>
                <a:gd name="T17" fmla="*/ 3 h 11"/>
                <a:gd name="T18" fmla="*/ 1 w 12"/>
                <a:gd name="T19" fmla="*/ 6 h 11"/>
                <a:gd name="T20" fmla="*/ 1 w 12"/>
                <a:gd name="T21" fmla="*/ 8 h 11"/>
                <a:gd name="T22" fmla="*/ 3 w 12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7" y="10"/>
                    <a:pt x="8" y="9"/>
                  </a:cubicBezTo>
                  <a:cubicBezTo>
                    <a:pt x="8" y="9"/>
                    <a:pt x="11" y="3"/>
                    <a:pt x="11" y="2"/>
                  </a:cubicBezTo>
                  <a:cubicBezTo>
                    <a:pt x="11" y="2"/>
                    <a:pt x="12" y="1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2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7" name="MH_Other_61"/>
            <p:cNvSpPr/>
            <p:nvPr>
              <p:custDataLst>
                <p:tags r:id="rId14"/>
              </p:custDataLst>
            </p:nvPr>
          </p:nvSpPr>
          <p:spPr bwMode="auto">
            <a:xfrm>
              <a:off x="2225922" y="2299044"/>
              <a:ext cx="105245" cy="673341"/>
            </a:xfrm>
            <a:custGeom>
              <a:avLst/>
              <a:gdLst>
                <a:gd name="T0" fmla="*/ 4 w 12"/>
                <a:gd name="T1" fmla="*/ 0 h 76"/>
                <a:gd name="T2" fmla="*/ 2 w 12"/>
                <a:gd name="T3" fmla="*/ 15 h 76"/>
                <a:gd name="T4" fmla="*/ 3 w 12"/>
                <a:gd name="T5" fmla="*/ 25 h 76"/>
                <a:gd name="T6" fmla="*/ 3 w 12"/>
                <a:gd name="T7" fmla="*/ 38 h 76"/>
                <a:gd name="T8" fmla="*/ 0 w 12"/>
                <a:gd name="T9" fmla="*/ 66 h 76"/>
                <a:gd name="T10" fmla="*/ 2 w 12"/>
                <a:gd name="T11" fmla="*/ 70 h 76"/>
                <a:gd name="T12" fmla="*/ 1 w 12"/>
                <a:gd name="T13" fmla="*/ 72 h 76"/>
                <a:gd name="T14" fmla="*/ 6 w 12"/>
                <a:gd name="T15" fmla="*/ 75 h 76"/>
                <a:gd name="T16" fmla="*/ 8 w 12"/>
                <a:gd name="T17" fmla="*/ 75 h 76"/>
                <a:gd name="T18" fmla="*/ 8 w 12"/>
                <a:gd name="T19" fmla="*/ 72 h 76"/>
                <a:gd name="T20" fmla="*/ 4 w 12"/>
                <a:gd name="T21" fmla="*/ 71 h 76"/>
                <a:gd name="T22" fmla="*/ 8 w 12"/>
                <a:gd name="T23" fmla="*/ 69 h 76"/>
                <a:gd name="T24" fmla="*/ 8 w 12"/>
                <a:gd name="T25" fmla="*/ 56 h 76"/>
                <a:gd name="T26" fmla="*/ 10 w 12"/>
                <a:gd name="T27" fmla="*/ 61 h 76"/>
                <a:gd name="T28" fmla="*/ 10 w 12"/>
                <a:gd name="T29" fmla="*/ 60 h 76"/>
                <a:gd name="T30" fmla="*/ 11 w 12"/>
                <a:gd name="T31" fmla="*/ 46 h 76"/>
                <a:gd name="T32" fmla="*/ 10 w 12"/>
                <a:gd name="T33" fmla="*/ 39 h 76"/>
                <a:gd name="T34" fmla="*/ 10 w 12"/>
                <a:gd name="T35" fmla="*/ 44 h 76"/>
                <a:gd name="T36" fmla="*/ 8 w 12"/>
                <a:gd name="T37" fmla="*/ 50 h 76"/>
                <a:gd name="T38" fmla="*/ 8 w 12"/>
                <a:gd name="T39" fmla="*/ 33 h 76"/>
                <a:gd name="T40" fmla="*/ 12 w 12"/>
                <a:gd name="T41" fmla="*/ 31 h 76"/>
                <a:gd name="T42" fmla="*/ 8 w 12"/>
                <a:gd name="T43" fmla="*/ 25 h 76"/>
                <a:gd name="T44" fmla="*/ 11 w 12"/>
                <a:gd name="T45" fmla="*/ 16 h 76"/>
                <a:gd name="T46" fmla="*/ 7 w 12"/>
                <a:gd name="T47" fmla="*/ 14 h 76"/>
                <a:gd name="T48" fmla="*/ 11 w 12"/>
                <a:gd name="T49" fmla="*/ 1 h 76"/>
                <a:gd name="T50" fmla="*/ 4 w 1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76">
                  <a:moveTo>
                    <a:pt x="4" y="0"/>
                  </a:move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ubicBezTo>
                    <a:pt x="7" y="76"/>
                    <a:pt x="8" y="75"/>
                    <a:pt x="8" y="75"/>
                  </a:cubicBezTo>
                  <a:cubicBezTo>
                    <a:pt x="9" y="74"/>
                    <a:pt x="9" y="73"/>
                    <a:pt x="8" y="72"/>
                  </a:cubicBezTo>
                  <a:cubicBezTo>
                    <a:pt x="7" y="71"/>
                    <a:pt x="4" y="71"/>
                    <a:pt x="4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64"/>
                    <a:pt x="8" y="56"/>
                    <a:pt x="8" y="56"/>
                  </a:cubicBezTo>
                  <a:cubicBezTo>
                    <a:pt x="9" y="58"/>
                    <a:pt x="9" y="59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6"/>
                    <a:pt x="11" y="46"/>
                    <a:pt x="11" y="46"/>
                  </a:cubicBezTo>
                  <a:cubicBezTo>
                    <a:pt x="10" y="44"/>
                    <a:pt x="10" y="39"/>
                    <a:pt x="10" y="39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50"/>
                    <a:pt x="8" y="50"/>
                    <a:pt x="8" y="50"/>
                  </a:cubicBezTo>
                  <a:cubicBezTo>
                    <a:pt x="5" y="46"/>
                    <a:pt x="8" y="36"/>
                    <a:pt x="8" y="33"/>
                  </a:cubicBezTo>
                  <a:cubicBezTo>
                    <a:pt x="8" y="29"/>
                    <a:pt x="12" y="31"/>
                    <a:pt x="12" y="31"/>
                  </a:cubicBezTo>
                  <a:cubicBezTo>
                    <a:pt x="12" y="31"/>
                    <a:pt x="8" y="29"/>
                    <a:pt x="8" y="25"/>
                  </a:cubicBezTo>
                  <a:cubicBezTo>
                    <a:pt x="8" y="22"/>
                    <a:pt x="11" y="16"/>
                    <a:pt x="11" y="16"/>
                  </a:cubicBezTo>
                  <a:cubicBezTo>
                    <a:pt x="11" y="16"/>
                    <a:pt x="8" y="18"/>
                    <a:pt x="7" y="14"/>
                  </a:cubicBezTo>
                  <a:cubicBezTo>
                    <a:pt x="7" y="12"/>
                    <a:pt x="10" y="5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8" name="MH_Other_62"/>
            <p:cNvSpPr/>
            <p:nvPr>
              <p:custDataLst>
                <p:tags r:id="rId15"/>
              </p:custDataLst>
            </p:nvPr>
          </p:nvSpPr>
          <p:spPr bwMode="auto">
            <a:xfrm>
              <a:off x="2297579" y="2307990"/>
              <a:ext cx="150030" cy="221465"/>
            </a:xfrm>
            <a:custGeom>
              <a:avLst/>
              <a:gdLst>
                <a:gd name="T0" fmla="*/ 1 w 17"/>
                <a:gd name="T1" fmla="*/ 0 h 25"/>
                <a:gd name="T2" fmla="*/ 0 w 17"/>
                <a:gd name="T3" fmla="*/ 4 h 25"/>
                <a:gd name="T4" fmla="*/ 10 w 17"/>
                <a:gd name="T5" fmla="*/ 6 h 25"/>
                <a:gd name="T6" fmla="*/ 11 w 17"/>
                <a:gd name="T7" fmla="*/ 15 h 25"/>
                <a:gd name="T8" fmla="*/ 8 w 17"/>
                <a:gd name="T9" fmla="*/ 18 h 25"/>
                <a:gd name="T10" fmla="*/ 9 w 17"/>
                <a:gd name="T11" fmla="*/ 25 h 25"/>
                <a:gd name="T12" fmla="*/ 11 w 17"/>
                <a:gd name="T13" fmla="*/ 20 h 25"/>
                <a:gd name="T14" fmla="*/ 16 w 17"/>
                <a:gd name="T15" fmla="*/ 5 h 25"/>
                <a:gd name="T16" fmla="*/ 15 w 17"/>
                <a:gd name="T17" fmla="*/ 0 h 25"/>
                <a:gd name="T18" fmla="*/ 1 w 1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0"/>
                    <a:pt x="10" y="6"/>
                    <a:pt x="10" y="6"/>
                  </a:cubicBezTo>
                  <a:cubicBezTo>
                    <a:pt x="10" y="6"/>
                    <a:pt x="11" y="13"/>
                    <a:pt x="11" y="15"/>
                  </a:cubicBezTo>
                  <a:cubicBezTo>
                    <a:pt x="11" y="18"/>
                    <a:pt x="8" y="18"/>
                    <a:pt x="8" y="18"/>
                  </a:cubicBezTo>
                  <a:cubicBezTo>
                    <a:pt x="8" y="19"/>
                    <a:pt x="9" y="22"/>
                    <a:pt x="9" y="25"/>
                  </a:cubicBezTo>
                  <a:cubicBezTo>
                    <a:pt x="10" y="23"/>
                    <a:pt x="11" y="20"/>
                    <a:pt x="11" y="20"/>
                  </a:cubicBezTo>
                  <a:cubicBezTo>
                    <a:pt x="12" y="19"/>
                    <a:pt x="16" y="7"/>
                    <a:pt x="16" y="5"/>
                  </a:cubicBezTo>
                  <a:cubicBezTo>
                    <a:pt x="17" y="2"/>
                    <a:pt x="15" y="0"/>
                    <a:pt x="1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9" name="MH_Other_63"/>
            <p:cNvSpPr/>
            <p:nvPr>
              <p:custDataLst>
                <p:tags r:id="rId16"/>
              </p:custDataLst>
            </p:nvPr>
          </p:nvSpPr>
          <p:spPr bwMode="auto">
            <a:xfrm>
              <a:off x="2411781" y="2299044"/>
              <a:ext cx="44784" cy="35793"/>
            </a:xfrm>
            <a:custGeom>
              <a:avLst/>
              <a:gdLst>
                <a:gd name="T0" fmla="*/ 4 w 5"/>
                <a:gd name="T1" fmla="*/ 0 h 4"/>
                <a:gd name="T2" fmla="*/ 3 w 5"/>
                <a:gd name="T3" fmla="*/ 3 h 4"/>
                <a:gd name="T4" fmla="*/ 0 w 5"/>
                <a:gd name="T5" fmla="*/ 4 h 4"/>
                <a:gd name="T6" fmla="*/ 0 w 5"/>
                <a:gd name="T7" fmla="*/ 1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MH_Other_64"/>
            <p:cNvSpPr/>
            <p:nvPr>
              <p:custDataLst>
                <p:tags r:id="rId17"/>
              </p:custDataLst>
            </p:nvPr>
          </p:nvSpPr>
          <p:spPr bwMode="auto">
            <a:xfrm>
              <a:off x="2261751" y="1925463"/>
              <a:ext cx="203772" cy="373581"/>
            </a:xfrm>
            <a:custGeom>
              <a:avLst/>
              <a:gdLst>
                <a:gd name="T0" fmla="*/ 0 w 23"/>
                <a:gd name="T1" fmla="*/ 38 h 42"/>
                <a:gd name="T2" fmla="*/ 9 w 23"/>
                <a:gd name="T3" fmla="*/ 42 h 42"/>
                <a:gd name="T4" fmla="*/ 20 w 23"/>
                <a:gd name="T5" fmla="*/ 42 h 42"/>
                <a:gd name="T6" fmla="*/ 23 w 23"/>
                <a:gd name="T7" fmla="*/ 38 h 42"/>
                <a:gd name="T8" fmla="*/ 21 w 23"/>
                <a:gd name="T9" fmla="*/ 31 h 42"/>
                <a:gd name="T10" fmla="*/ 21 w 23"/>
                <a:gd name="T11" fmla="*/ 23 h 42"/>
                <a:gd name="T12" fmla="*/ 15 w 23"/>
                <a:gd name="T13" fmla="*/ 9 h 42"/>
                <a:gd name="T14" fmla="*/ 18 w 23"/>
                <a:gd name="T15" fmla="*/ 6 h 42"/>
                <a:gd name="T16" fmla="*/ 13 w 23"/>
                <a:gd name="T17" fmla="*/ 2 h 42"/>
                <a:gd name="T18" fmla="*/ 12 w 23"/>
                <a:gd name="T19" fmla="*/ 9 h 42"/>
                <a:gd name="T20" fmla="*/ 11 w 23"/>
                <a:gd name="T21" fmla="*/ 6 h 42"/>
                <a:gd name="T22" fmla="*/ 5 w 23"/>
                <a:gd name="T23" fmla="*/ 0 h 42"/>
                <a:gd name="T24" fmla="*/ 4 w 23"/>
                <a:gd name="T25" fmla="*/ 2 h 42"/>
                <a:gd name="T26" fmla="*/ 7 w 23"/>
                <a:gd name="T27" fmla="*/ 9 h 42"/>
                <a:gd name="T28" fmla="*/ 5 w 23"/>
                <a:gd name="T29" fmla="*/ 14 h 42"/>
                <a:gd name="T30" fmla="*/ 0 w 23"/>
                <a:gd name="T3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2">
                  <a:moveTo>
                    <a:pt x="0" y="38"/>
                  </a:moveTo>
                  <a:cubicBezTo>
                    <a:pt x="0" y="38"/>
                    <a:pt x="8" y="42"/>
                    <a:pt x="9" y="42"/>
                  </a:cubicBezTo>
                  <a:cubicBezTo>
                    <a:pt x="10" y="42"/>
                    <a:pt x="20" y="42"/>
                    <a:pt x="20" y="42"/>
                  </a:cubicBezTo>
                  <a:cubicBezTo>
                    <a:pt x="20" y="42"/>
                    <a:pt x="22" y="38"/>
                    <a:pt x="23" y="38"/>
                  </a:cubicBezTo>
                  <a:cubicBezTo>
                    <a:pt x="23" y="37"/>
                    <a:pt x="22" y="33"/>
                    <a:pt x="21" y="31"/>
                  </a:cubicBezTo>
                  <a:cubicBezTo>
                    <a:pt x="21" y="29"/>
                    <a:pt x="21" y="24"/>
                    <a:pt x="21" y="23"/>
                  </a:cubicBezTo>
                  <a:cubicBezTo>
                    <a:pt x="20" y="21"/>
                    <a:pt x="22" y="14"/>
                    <a:pt x="15" y="9"/>
                  </a:cubicBezTo>
                  <a:cubicBezTo>
                    <a:pt x="15" y="9"/>
                    <a:pt x="17" y="7"/>
                    <a:pt x="18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8"/>
                    <a:pt x="12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4" y="13"/>
                    <a:pt x="5" y="14"/>
                  </a:cubicBezTo>
                  <a:cubicBezTo>
                    <a:pt x="5" y="15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MH_Other_65"/>
            <p:cNvSpPr/>
            <p:nvPr>
              <p:custDataLst>
                <p:tags r:id="rId18"/>
              </p:custDataLst>
            </p:nvPr>
          </p:nvSpPr>
          <p:spPr bwMode="auto">
            <a:xfrm>
              <a:off x="2261751" y="1979152"/>
              <a:ext cx="141073" cy="319892"/>
            </a:xfrm>
            <a:custGeom>
              <a:avLst/>
              <a:gdLst>
                <a:gd name="T0" fmla="*/ 7 w 16"/>
                <a:gd name="T1" fmla="*/ 4 h 36"/>
                <a:gd name="T2" fmla="*/ 5 w 16"/>
                <a:gd name="T3" fmla="*/ 9 h 36"/>
                <a:gd name="T4" fmla="*/ 0 w 16"/>
                <a:gd name="T5" fmla="*/ 32 h 36"/>
                <a:gd name="T6" fmla="*/ 9 w 16"/>
                <a:gd name="T7" fmla="*/ 36 h 36"/>
                <a:gd name="T8" fmla="*/ 11 w 16"/>
                <a:gd name="T9" fmla="*/ 36 h 36"/>
                <a:gd name="T10" fmla="*/ 8 w 16"/>
                <a:gd name="T11" fmla="*/ 33 h 36"/>
                <a:gd name="T12" fmla="*/ 7 w 16"/>
                <a:gd name="T13" fmla="*/ 30 h 36"/>
                <a:gd name="T14" fmla="*/ 10 w 16"/>
                <a:gd name="T15" fmla="*/ 32 h 36"/>
                <a:gd name="T16" fmla="*/ 8 w 16"/>
                <a:gd name="T17" fmla="*/ 29 h 36"/>
                <a:gd name="T18" fmla="*/ 15 w 16"/>
                <a:gd name="T19" fmla="*/ 36 h 36"/>
                <a:gd name="T20" fmla="*/ 16 w 16"/>
                <a:gd name="T21" fmla="*/ 36 h 36"/>
                <a:gd name="T22" fmla="*/ 8 w 16"/>
                <a:gd name="T23" fmla="*/ 27 h 36"/>
                <a:gd name="T24" fmla="*/ 10 w 16"/>
                <a:gd name="T25" fmla="*/ 25 h 36"/>
                <a:gd name="T26" fmla="*/ 10 w 16"/>
                <a:gd name="T27" fmla="*/ 23 h 36"/>
                <a:gd name="T28" fmla="*/ 15 w 16"/>
                <a:gd name="T29" fmla="*/ 26 h 36"/>
                <a:gd name="T30" fmla="*/ 10 w 16"/>
                <a:gd name="T31" fmla="*/ 22 h 36"/>
                <a:gd name="T32" fmla="*/ 10 w 16"/>
                <a:gd name="T33" fmla="*/ 20 h 36"/>
                <a:gd name="T34" fmla="*/ 15 w 16"/>
                <a:gd name="T35" fmla="*/ 22 h 36"/>
                <a:gd name="T36" fmla="*/ 10 w 16"/>
                <a:gd name="T37" fmla="*/ 18 h 36"/>
                <a:gd name="T38" fmla="*/ 8 w 16"/>
                <a:gd name="T39" fmla="*/ 15 h 36"/>
                <a:gd name="T40" fmla="*/ 13 w 16"/>
                <a:gd name="T41" fmla="*/ 15 h 36"/>
                <a:gd name="T42" fmla="*/ 8 w 16"/>
                <a:gd name="T43" fmla="*/ 12 h 36"/>
                <a:gd name="T44" fmla="*/ 7 w 16"/>
                <a:gd name="T45" fmla="*/ 6 h 36"/>
                <a:gd name="T46" fmla="*/ 11 w 16"/>
                <a:gd name="T47" fmla="*/ 0 h 36"/>
                <a:gd name="T48" fmla="*/ 7 w 16"/>
                <a:gd name="T4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7" y="4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12"/>
                    <a:pt x="0" y="32"/>
                    <a:pt x="0" y="32"/>
                  </a:cubicBezTo>
                  <a:cubicBezTo>
                    <a:pt x="0" y="32"/>
                    <a:pt x="8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0" y="34"/>
                    <a:pt x="8" y="33"/>
                    <a:pt x="8" y="33"/>
                  </a:cubicBezTo>
                  <a:cubicBezTo>
                    <a:pt x="8" y="32"/>
                    <a:pt x="7" y="30"/>
                    <a:pt x="7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2" y="32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5" y="34"/>
                    <a:pt x="12" y="30"/>
                    <a:pt x="8" y="27"/>
                  </a:cubicBezTo>
                  <a:cubicBezTo>
                    <a:pt x="8" y="27"/>
                    <a:pt x="8" y="24"/>
                    <a:pt x="10" y="25"/>
                  </a:cubicBezTo>
                  <a:cubicBezTo>
                    <a:pt x="10" y="25"/>
                    <a:pt x="9" y="23"/>
                    <a:pt x="10" y="23"/>
                  </a:cubicBezTo>
                  <a:cubicBezTo>
                    <a:pt x="12" y="23"/>
                    <a:pt x="15" y="26"/>
                    <a:pt x="15" y="26"/>
                  </a:cubicBezTo>
                  <a:cubicBezTo>
                    <a:pt x="15" y="26"/>
                    <a:pt x="12" y="22"/>
                    <a:pt x="10" y="22"/>
                  </a:cubicBezTo>
                  <a:cubicBezTo>
                    <a:pt x="10" y="22"/>
                    <a:pt x="9" y="20"/>
                    <a:pt x="10" y="20"/>
                  </a:cubicBezTo>
                  <a:cubicBezTo>
                    <a:pt x="12" y="21"/>
                    <a:pt x="15" y="22"/>
                    <a:pt x="15" y="2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0" y="14"/>
                    <a:pt x="13" y="15"/>
                  </a:cubicBezTo>
                  <a:cubicBezTo>
                    <a:pt x="13" y="15"/>
                    <a:pt x="9" y="13"/>
                    <a:pt x="8" y="12"/>
                  </a:cubicBezTo>
                  <a:cubicBezTo>
                    <a:pt x="8" y="10"/>
                    <a:pt x="7" y="6"/>
                    <a:pt x="7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MH_Other_66"/>
            <p:cNvSpPr/>
            <p:nvPr>
              <p:custDataLst>
                <p:tags r:id="rId19"/>
              </p:custDataLst>
            </p:nvPr>
          </p:nvSpPr>
          <p:spPr bwMode="auto">
            <a:xfrm>
              <a:off x="2154266" y="1943361"/>
              <a:ext cx="203772" cy="532410"/>
            </a:xfrm>
            <a:custGeom>
              <a:avLst/>
              <a:gdLst>
                <a:gd name="T0" fmla="*/ 8 w 23"/>
                <a:gd name="T1" fmla="*/ 59 h 60"/>
                <a:gd name="T2" fmla="*/ 14 w 23"/>
                <a:gd name="T3" fmla="*/ 38 h 60"/>
                <a:gd name="T4" fmla="*/ 20 w 23"/>
                <a:gd name="T5" fmla="*/ 26 h 60"/>
                <a:gd name="T6" fmla="*/ 20 w 23"/>
                <a:gd name="T7" fmla="*/ 9 h 60"/>
                <a:gd name="T8" fmla="*/ 16 w 23"/>
                <a:gd name="T9" fmla="*/ 0 h 60"/>
                <a:gd name="T10" fmla="*/ 12 w 23"/>
                <a:gd name="T11" fmla="*/ 1 h 60"/>
                <a:gd name="T12" fmla="*/ 4 w 23"/>
                <a:gd name="T13" fmla="*/ 3 h 60"/>
                <a:gd name="T14" fmla="*/ 6 w 23"/>
                <a:gd name="T15" fmla="*/ 16 h 60"/>
                <a:gd name="T16" fmla="*/ 5 w 23"/>
                <a:gd name="T17" fmla="*/ 23 h 60"/>
                <a:gd name="T18" fmla="*/ 4 w 23"/>
                <a:gd name="T19" fmla="*/ 34 h 60"/>
                <a:gd name="T20" fmla="*/ 1 w 23"/>
                <a:gd name="T21" fmla="*/ 41 h 60"/>
                <a:gd name="T22" fmla="*/ 2 w 23"/>
                <a:gd name="T23" fmla="*/ 42 h 60"/>
                <a:gd name="T24" fmla="*/ 0 w 23"/>
                <a:gd name="T25" fmla="*/ 58 h 60"/>
                <a:gd name="T26" fmla="*/ 8 w 23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8" y="59"/>
                  </a:moveTo>
                  <a:cubicBezTo>
                    <a:pt x="8" y="59"/>
                    <a:pt x="12" y="42"/>
                    <a:pt x="14" y="38"/>
                  </a:cubicBezTo>
                  <a:cubicBezTo>
                    <a:pt x="17" y="35"/>
                    <a:pt x="20" y="30"/>
                    <a:pt x="20" y="26"/>
                  </a:cubicBezTo>
                  <a:cubicBezTo>
                    <a:pt x="21" y="22"/>
                    <a:pt x="23" y="14"/>
                    <a:pt x="20" y="9"/>
                  </a:cubicBezTo>
                  <a:cubicBezTo>
                    <a:pt x="20" y="9"/>
                    <a:pt x="18" y="2"/>
                    <a:pt x="16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3"/>
                    <a:pt x="4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32"/>
                    <a:pt x="4" y="34"/>
                  </a:cubicBezTo>
                  <a:cubicBezTo>
                    <a:pt x="4" y="36"/>
                    <a:pt x="1" y="41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5" y="60"/>
                    <a:pt x="8" y="5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MH_Other_67"/>
            <p:cNvSpPr/>
            <p:nvPr>
              <p:custDataLst>
                <p:tags r:id="rId20"/>
              </p:custDataLst>
            </p:nvPr>
          </p:nvSpPr>
          <p:spPr bwMode="auto">
            <a:xfrm>
              <a:off x="2199052" y="2164822"/>
              <a:ext cx="132116" cy="143169"/>
            </a:xfrm>
            <a:custGeom>
              <a:avLst/>
              <a:gdLst>
                <a:gd name="T0" fmla="*/ 1 w 15"/>
                <a:gd name="T1" fmla="*/ 1 h 16"/>
                <a:gd name="T2" fmla="*/ 8 w 15"/>
                <a:gd name="T3" fmla="*/ 8 h 16"/>
                <a:gd name="T4" fmla="*/ 11 w 15"/>
                <a:gd name="T5" fmla="*/ 6 h 16"/>
                <a:gd name="T6" fmla="*/ 10 w 15"/>
                <a:gd name="T7" fmla="*/ 0 h 16"/>
                <a:gd name="T8" fmla="*/ 12 w 15"/>
                <a:gd name="T9" fmla="*/ 4 h 16"/>
                <a:gd name="T10" fmla="*/ 12 w 15"/>
                <a:gd name="T11" fmla="*/ 3 h 16"/>
                <a:gd name="T12" fmla="*/ 12 w 15"/>
                <a:gd name="T13" fmla="*/ 1 h 16"/>
                <a:gd name="T14" fmla="*/ 13 w 15"/>
                <a:gd name="T15" fmla="*/ 1 h 16"/>
                <a:gd name="T16" fmla="*/ 15 w 15"/>
                <a:gd name="T17" fmla="*/ 3 h 16"/>
                <a:gd name="T18" fmla="*/ 14 w 15"/>
                <a:gd name="T19" fmla="*/ 16 h 16"/>
                <a:gd name="T20" fmla="*/ 10 w 15"/>
                <a:gd name="T21" fmla="*/ 16 h 16"/>
                <a:gd name="T22" fmla="*/ 0 w 15"/>
                <a:gd name="T23" fmla="*/ 11 h 16"/>
                <a:gd name="T24" fmla="*/ 1 w 15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1" y="1"/>
                  </a:moveTo>
                  <a:cubicBezTo>
                    <a:pt x="1" y="1"/>
                    <a:pt x="7" y="7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10" y="0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0" y="11"/>
                    <a:pt x="0" y="11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MH_Other_68"/>
            <p:cNvSpPr/>
            <p:nvPr>
              <p:custDataLst>
                <p:tags r:id="rId21"/>
              </p:custDataLst>
            </p:nvPr>
          </p:nvSpPr>
          <p:spPr bwMode="auto">
            <a:xfrm>
              <a:off x="2270709" y="2281148"/>
              <a:ext cx="114202" cy="80531"/>
            </a:xfrm>
            <a:custGeom>
              <a:avLst/>
              <a:gdLst>
                <a:gd name="T0" fmla="*/ 0 w 13"/>
                <a:gd name="T1" fmla="*/ 3 h 9"/>
                <a:gd name="T2" fmla="*/ 3 w 13"/>
                <a:gd name="T3" fmla="*/ 5 h 9"/>
                <a:gd name="T4" fmla="*/ 6 w 13"/>
                <a:gd name="T5" fmla="*/ 6 h 9"/>
                <a:gd name="T6" fmla="*/ 9 w 13"/>
                <a:gd name="T7" fmla="*/ 8 h 9"/>
                <a:gd name="T8" fmla="*/ 12 w 13"/>
                <a:gd name="T9" fmla="*/ 8 h 9"/>
                <a:gd name="T10" fmla="*/ 9 w 13"/>
                <a:gd name="T11" fmla="*/ 5 h 9"/>
                <a:gd name="T12" fmla="*/ 13 w 13"/>
                <a:gd name="T13" fmla="*/ 6 h 9"/>
                <a:gd name="T14" fmla="*/ 11 w 13"/>
                <a:gd name="T15" fmla="*/ 3 h 9"/>
                <a:gd name="T16" fmla="*/ 7 w 13"/>
                <a:gd name="T17" fmla="*/ 2 h 9"/>
                <a:gd name="T18" fmla="*/ 11 w 13"/>
                <a:gd name="T19" fmla="*/ 2 h 9"/>
                <a:gd name="T20" fmla="*/ 13 w 13"/>
                <a:gd name="T21" fmla="*/ 2 h 9"/>
                <a:gd name="T22" fmla="*/ 9 w 13"/>
                <a:gd name="T23" fmla="*/ 0 h 9"/>
                <a:gd name="T24" fmla="*/ 3 w 13"/>
                <a:gd name="T25" fmla="*/ 0 h 9"/>
                <a:gd name="T26" fmla="*/ 0 w 13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2" y="3"/>
                    <a:pt x="3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9" y="9"/>
                    <a:pt x="9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7"/>
                    <a:pt x="13" y="6"/>
                  </a:cubicBezTo>
                  <a:cubicBezTo>
                    <a:pt x="13" y="6"/>
                    <a:pt x="12" y="3"/>
                    <a:pt x="11" y="3"/>
                  </a:cubicBezTo>
                  <a:cubicBezTo>
                    <a:pt x="10" y="3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MH_Other_69"/>
            <p:cNvSpPr/>
            <p:nvPr>
              <p:custDataLst>
                <p:tags r:id="rId22"/>
              </p:custDataLst>
            </p:nvPr>
          </p:nvSpPr>
          <p:spPr bwMode="auto">
            <a:xfrm>
              <a:off x="2375953" y="1925463"/>
              <a:ext cx="293343" cy="487669"/>
            </a:xfrm>
            <a:custGeom>
              <a:avLst/>
              <a:gdLst>
                <a:gd name="T0" fmla="*/ 14 w 33"/>
                <a:gd name="T1" fmla="*/ 55 h 55"/>
                <a:gd name="T2" fmla="*/ 17 w 33"/>
                <a:gd name="T3" fmla="*/ 41 h 55"/>
                <a:gd name="T4" fmla="*/ 11 w 33"/>
                <a:gd name="T5" fmla="*/ 30 h 55"/>
                <a:gd name="T6" fmla="*/ 4 w 33"/>
                <a:gd name="T7" fmla="*/ 13 h 55"/>
                <a:gd name="T8" fmla="*/ 2 w 33"/>
                <a:gd name="T9" fmla="*/ 9 h 55"/>
                <a:gd name="T10" fmla="*/ 5 w 33"/>
                <a:gd name="T11" fmla="*/ 6 h 55"/>
                <a:gd name="T12" fmla="*/ 0 w 33"/>
                <a:gd name="T13" fmla="*/ 2 h 55"/>
                <a:gd name="T14" fmla="*/ 7 w 33"/>
                <a:gd name="T15" fmla="*/ 4 h 55"/>
                <a:gd name="T16" fmla="*/ 10 w 33"/>
                <a:gd name="T17" fmla="*/ 7 h 55"/>
                <a:gd name="T18" fmla="*/ 14 w 33"/>
                <a:gd name="T19" fmla="*/ 8 h 55"/>
                <a:gd name="T20" fmla="*/ 16 w 33"/>
                <a:gd name="T21" fmla="*/ 9 h 55"/>
                <a:gd name="T22" fmla="*/ 19 w 33"/>
                <a:gd name="T23" fmla="*/ 6 h 55"/>
                <a:gd name="T24" fmla="*/ 23 w 33"/>
                <a:gd name="T25" fmla="*/ 4 h 55"/>
                <a:gd name="T26" fmla="*/ 26 w 33"/>
                <a:gd name="T27" fmla="*/ 3 h 55"/>
                <a:gd name="T28" fmla="*/ 29 w 33"/>
                <a:gd name="T29" fmla="*/ 0 h 55"/>
                <a:gd name="T30" fmla="*/ 33 w 33"/>
                <a:gd name="T31" fmla="*/ 5 h 55"/>
                <a:gd name="T32" fmla="*/ 28 w 33"/>
                <a:gd name="T33" fmla="*/ 10 h 55"/>
                <a:gd name="T34" fmla="*/ 20 w 33"/>
                <a:gd name="T35" fmla="*/ 15 h 55"/>
                <a:gd name="T36" fmla="*/ 16 w 33"/>
                <a:gd name="T37" fmla="*/ 16 h 55"/>
                <a:gd name="T38" fmla="*/ 12 w 33"/>
                <a:gd name="T39" fmla="*/ 16 h 55"/>
                <a:gd name="T40" fmla="*/ 16 w 33"/>
                <a:gd name="T41" fmla="*/ 28 h 55"/>
                <a:gd name="T42" fmla="*/ 21 w 33"/>
                <a:gd name="T43" fmla="*/ 47 h 55"/>
                <a:gd name="T44" fmla="*/ 14 w 33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5">
                  <a:moveTo>
                    <a:pt x="14" y="55"/>
                  </a:moveTo>
                  <a:cubicBezTo>
                    <a:pt x="14" y="55"/>
                    <a:pt x="18" y="44"/>
                    <a:pt x="17" y="41"/>
                  </a:cubicBezTo>
                  <a:cubicBezTo>
                    <a:pt x="15" y="38"/>
                    <a:pt x="11" y="30"/>
                    <a:pt x="11" y="30"/>
                  </a:cubicBezTo>
                  <a:cubicBezTo>
                    <a:pt x="11" y="29"/>
                    <a:pt x="6" y="16"/>
                    <a:pt x="4" y="1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5" y="6"/>
                    <a:pt x="1" y="5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3" y="7"/>
                    <a:pt x="14" y="8"/>
                  </a:cubicBezTo>
                  <a:cubicBezTo>
                    <a:pt x="14" y="8"/>
                    <a:pt x="16" y="8"/>
                    <a:pt x="16" y="9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1" y="6"/>
                    <a:pt x="23" y="5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1"/>
                    <a:pt x="29" y="0"/>
                  </a:cubicBezTo>
                  <a:cubicBezTo>
                    <a:pt x="29" y="0"/>
                    <a:pt x="33" y="4"/>
                    <a:pt x="33" y="5"/>
                  </a:cubicBezTo>
                  <a:cubicBezTo>
                    <a:pt x="33" y="7"/>
                    <a:pt x="28" y="10"/>
                    <a:pt x="28" y="10"/>
                  </a:cubicBezTo>
                  <a:cubicBezTo>
                    <a:pt x="27" y="11"/>
                    <a:pt x="20" y="15"/>
                    <a:pt x="20" y="15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5" y="17"/>
                    <a:pt x="12" y="16"/>
                    <a:pt x="12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21" y="43"/>
                    <a:pt x="21" y="47"/>
                  </a:cubicBezTo>
                  <a:cubicBezTo>
                    <a:pt x="21" y="50"/>
                    <a:pt x="19" y="54"/>
                    <a:pt x="14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MH_Other_70"/>
            <p:cNvSpPr/>
            <p:nvPr>
              <p:custDataLst>
                <p:tags r:id="rId23"/>
              </p:custDataLst>
            </p:nvPr>
          </p:nvSpPr>
          <p:spPr bwMode="auto">
            <a:xfrm>
              <a:off x="2438654" y="1961256"/>
              <a:ext cx="230643" cy="364634"/>
            </a:xfrm>
            <a:custGeom>
              <a:avLst/>
              <a:gdLst>
                <a:gd name="T0" fmla="*/ 16 w 26"/>
                <a:gd name="T1" fmla="*/ 8 h 41"/>
                <a:gd name="T2" fmla="*/ 20 w 26"/>
                <a:gd name="T3" fmla="*/ 3 h 41"/>
                <a:gd name="T4" fmla="*/ 17 w 26"/>
                <a:gd name="T5" fmla="*/ 5 h 41"/>
                <a:gd name="T6" fmla="*/ 17 w 26"/>
                <a:gd name="T7" fmla="*/ 0 h 41"/>
                <a:gd name="T8" fmla="*/ 16 w 26"/>
                <a:gd name="T9" fmla="*/ 0 h 41"/>
                <a:gd name="T10" fmla="*/ 15 w 26"/>
                <a:gd name="T11" fmla="*/ 1 h 41"/>
                <a:gd name="T12" fmla="*/ 16 w 26"/>
                <a:gd name="T13" fmla="*/ 4 h 41"/>
                <a:gd name="T14" fmla="*/ 9 w 26"/>
                <a:gd name="T15" fmla="*/ 11 h 41"/>
                <a:gd name="T16" fmla="*/ 12 w 26"/>
                <a:gd name="T17" fmla="*/ 4 h 41"/>
                <a:gd name="T18" fmla="*/ 5 w 26"/>
                <a:gd name="T19" fmla="*/ 11 h 41"/>
                <a:gd name="T20" fmla="*/ 5 w 26"/>
                <a:gd name="T21" fmla="*/ 10 h 41"/>
                <a:gd name="T22" fmla="*/ 8 w 26"/>
                <a:gd name="T23" fmla="*/ 7 h 41"/>
                <a:gd name="T24" fmla="*/ 5 w 26"/>
                <a:gd name="T25" fmla="*/ 9 h 41"/>
                <a:gd name="T26" fmla="*/ 7 w 26"/>
                <a:gd name="T27" fmla="*/ 6 h 41"/>
                <a:gd name="T28" fmla="*/ 5 w 26"/>
                <a:gd name="T29" fmla="*/ 8 h 41"/>
                <a:gd name="T30" fmla="*/ 6 w 26"/>
                <a:gd name="T31" fmla="*/ 4 h 41"/>
                <a:gd name="T32" fmla="*/ 5 w 26"/>
                <a:gd name="T33" fmla="*/ 4 h 41"/>
                <a:gd name="T34" fmla="*/ 3 w 26"/>
                <a:gd name="T35" fmla="*/ 9 h 41"/>
                <a:gd name="T36" fmla="*/ 1 w 26"/>
                <a:gd name="T37" fmla="*/ 13 h 41"/>
                <a:gd name="T38" fmla="*/ 2 w 26"/>
                <a:gd name="T39" fmla="*/ 7 h 41"/>
                <a:gd name="T40" fmla="*/ 1 w 26"/>
                <a:gd name="T41" fmla="*/ 11 h 41"/>
                <a:gd name="T42" fmla="*/ 0 w 26"/>
                <a:gd name="T43" fmla="*/ 14 h 41"/>
                <a:gd name="T44" fmla="*/ 3 w 26"/>
                <a:gd name="T45" fmla="*/ 22 h 41"/>
                <a:gd name="T46" fmla="*/ 7 w 26"/>
                <a:gd name="T47" fmla="*/ 30 h 41"/>
                <a:gd name="T48" fmla="*/ 10 w 26"/>
                <a:gd name="T49" fmla="*/ 34 h 41"/>
                <a:gd name="T50" fmla="*/ 13 w 26"/>
                <a:gd name="T51" fmla="*/ 41 h 41"/>
                <a:gd name="T52" fmla="*/ 14 w 26"/>
                <a:gd name="T53" fmla="*/ 40 h 41"/>
                <a:gd name="T54" fmla="*/ 9 w 26"/>
                <a:gd name="T55" fmla="*/ 24 h 41"/>
                <a:gd name="T56" fmla="*/ 5 w 26"/>
                <a:gd name="T57" fmla="*/ 12 h 41"/>
                <a:gd name="T58" fmla="*/ 9 w 26"/>
                <a:gd name="T59" fmla="*/ 12 h 41"/>
                <a:gd name="T60" fmla="*/ 13 w 26"/>
                <a:gd name="T61" fmla="*/ 11 h 41"/>
                <a:gd name="T62" fmla="*/ 21 w 26"/>
                <a:gd name="T63" fmla="*/ 6 h 41"/>
                <a:gd name="T64" fmla="*/ 26 w 26"/>
                <a:gd name="T65" fmla="*/ 1 h 41"/>
                <a:gd name="T66" fmla="*/ 26 w 26"/>
                <a:gd name="T67" fmla="*/ 1 h 41"/>
                <a:gd name="T68" fmla="*/ 21 w 26"/>
                <a:gd name="T69" fmla="*/ 4 h 41"/>
                <a:gd name="T70" fmla="*/ 16 w 26"/>
                <a:gd name="T7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1">
                  <a:moveTo>
                    <a:pt x="16" y="8"/>
                  </a:moveTo>
                  <a:cubicBezTo>
                    <a:pt x="16" y="8"/>
                    <a:pt x="20" y="4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7" y="5"/>
                    <a:pt x="18" y="2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6" y="2"/>
                    <a:pt x="17" y="3"/>
                    <a:pt x="16" y="4"/>
                  </a:cubicBezTo>
                  <a:cubicBezTo>
                    <a:pt x="15" y="7"/>
                    <a:pt x="18" y="8"/>
                    <a:pt x="9" y="11"/>
                  </a:cubicBezTo>
                  <a:cubicBezTo>
                    <a:pt x="9" y="11"/>
                    <a:pt x="14" y="9"/>
                    <a:pt x="12" y="4"/>
                  </a:cubicBezTo>
                  <a:cubicBezTo>
                    <a:pt x="12" y="4"/>
                    <a:pt x="12" y="9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10"/>
                    <a:pt x="8" y="8"/>
                    <a:pt x="8" y="7"/>
                  </a:cubicBezTo>
                  <a:cubicBezTo>
                    <a:pt x="8" y="7"/>
                    <a:pt x="6" y="10"/>
                    <a:pt x="5" y="9"/>
                  </a:cubicBezTo>
                  <a:cubicBezTo>
                    <a:pt x="5" y="9"/>
                    <a:pt x="7" y="7"/>
                    <a:pt x="7" y="6"/>
                  </a:cubicBezTo>
                  <a:cubicBezTo>
                    <a:pt x="7" y="6"/>
                    <a:pt x="6" y="8"/>
                    <a:pt x="5" y="8"/>
                  </a:cubicBezTo>
                  <a:cubicBezTo>
                    <a:pt x="5" y="8"/>
                    <a:pt x="6" y="8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5"/>
                    <a:pt x="6" y="8"/>
                    <a:pt x="3" y="9"/>
                  </a:cubicBezTo>
                  <a:cubicBezTo>
                    <a:pt x="3" y="9"/>
                    <a:pt x="2" y="9"/>
                    <a:pt x="1" y="13"/>
                  </a:cubicBezTo>
                  <a:cubicBezTo>
                    <a:pt x="1" y="13"/>
                    <a:pt x="2" y="9"/>
                    <a:pt x="2" y="7"/>
                  </a:cubicBezTo>
                  <a:cubicBezTo>
                    <a:pt x="2" y="7"/>
                    <a:pt x="1" y="8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20"/>
                    <a:pt x="3" y="2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35"/>
                    <a:pt x="9" y="24"/>
                    <a:pt x="9" y="2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8" y="13"/>
                    <a:pt x="9" y="12"/>
                  </a:cubicBezTo>
                  <a:cubicBezTo>
                    <a:pt x="11" y="12"/>
                    <a:pt x="13" y="11"/>
                    <a:pt x="13" y="11"/>
                  </a:cubicBezTo>
                  <a:cubicBezTo>
                    <a:pt x="13" y="11"/>
                    <a:pt x="20" y="7"/>
                    <a:pt x="21" y="6"/>
                  </a:cubicBezTo>
                  <a:cubicBezTo>
                    <a:pt x="21" y="6"/>
                    <a:pt x="26" y="3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2"/>
                    <a:pt x="21" y="4"/>
                    <a:pt x="21" y="4"/>
                  </a:cubicBezTo>
                  <a:cubicBezTo>
                    <a:pt x="21" y="5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MH_Other_71"/>
            <p:cNvSpPr/>
            <p:nvPr>
              <p:custDataLst>
                <p:tags r:id="rId24"/>
              </p:custDataLst>
            </p:nvPr>
          </p:nvSpPr>
          <p:spPr bwMode="auto">
            <a:xfrm>
              <a:off x="2190094" y="1952306"/>
              <a:ext cx="150030" cy="248308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15 h 28"/>
                <a:gd name="T4" fmla="*/ 1 w 17"/>
                <a:gd name="T5" fmla="*/ 22 h 28"/>
                <a:gd name="T6" fmla="*/ 1 w 17"/>
                <a:gd name="T7" fmla="*/ 27 h 28"/>
                <a:gd name="T8" fmla="*/ 3 w 17"/>
                <a:gd name="T9" fmla="*/ 28 h 28"/>
                <a:gd name="T10" fmla="*/ 3 w 17"/>
                <a:gd name="T11" fmla="*/ 20 h 28"/>
                <a:gd name="T12" fmla="*/ 4 w 17"/>
                <a:gd name="T13" fmla="*/ 16 h 28"/>
                <a:gd name="T14" fmla="*/ 8 w 17"/>
                <a:gd name="T15" fmla="*/ 8 h 28"/>
                <a:gd name="T16" fmla="*/ 5 w 17"/>
                <a:gd name="T17" fmla="*/ 13 h 28"/>
                <a:gd name="T18" fmla="*/ 2 w 17"/>
                <a:gd name="T19" fmla="*/ 2 h 28"/>
                <a:gd name="T20" fmla="*/ 9 w 17"/>
                <a:gd name="T21" fmla="*/ 1 h 28"/>
                <a:gd name="T22" fmla="*/ 11 w 17"/>
                <a:gd name="T23" fmla="*/ 4 h 28"/>
                <a:gd name="T24" fmla="*/ 12 w 17"/>
                <a:gd name="T25" fmla="*/ 5 h 28"/>
                <a:gd name="T26" fmla="*/ 11 w 17"/>
                <a:gd name="T27" fmla="*/ 5 h 28"/>
                <a:gd name="T28" fmla="*/ 15 w 17"/>
                <a:gd name="T29" fmla="*/ 22 h 28"/>
                <a:gd name="T30" fmla="*/ 14 w 17"/>
                <a:gd name="T31" fmla="*/ 26 h 28"/>
                <a:gd name="T32" fmla="*/ 15 w 17"/>
                <a:gd name="T33" fmla="*/ 28 h 28"/>
                <a:gd name="T34" fmla="*/ 16 w 17"/>
                <a:gd name="T35" fmla="*/ 25 h 28"/>
                <a:gd name="T36" fmla="*/ 17 w 17"/>
                <a:gd name="T37" fmla="*/ 23 h 28"/>
                <a:gd name="T38" fmla="*/ 11 w 17"/>
                <a:gd name="T39" fmla="*/ 6 h 28"/>
                <a:gd name="T40" fmla="*/ 13 w 17"/>
                <a:gd name="T41" fmla="*/ 4 h 28"/>
                <a:gd name="T42" fmla="*/ 10 w 17"/>
                <a:gd name="T43" fmla="*/ 2 h 28"/>
                <a:gd name="T44" fmla="*/ 9 w 17"/>
                <a:gd name="T45" fmla="*/ 0 h 28"/>
                <a:gd name="T46" fmla="*/ 8 w 17"/>
                <a:gd name="T47" fmla="*/ 0 h 28"/>
                <a:gd name="T48" fmla="*/ 0 w 17"/>
                <a:gd name="T4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4"/>
                    <a:pt x="1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6"/>
                    <a:pt x="4" y="16"/>
                  </a:cubicBezTo>
                  <a:cubicBezTo>
                    <a:pt x="5" y="15"/>
                    <a:pt x="8" y="8"/>
                    <a:pt x="8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7"/>
                    <a:pt x="2" y="2"/>
                    <a:pt x="2" y="2"/>
                  </a:cubicBezTo>
                  <a:cubicBezTo>
                    <a:pt x="3" y="1"/>
                    <a:pt x="9" y="1"/>
                    <a:pt x="9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5" y="21"/>
                    <a:pt x="15" y="22"/>
                  </a:cubicBezTo>
                  <a:cubicBezTo>
                    <a:pt x="15" y="23"/>
                    <a:pt x="14" y="26"/>
                    <a:pt x="14" y="26"/>
                  </a:cubicBezTo>
                  <a:cubicBezTo>
                    <a:pt x="14" y="26"/>
                    <a:pt x="15" y="27"/>
                    <a:pt x="15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7" y="24"/>
                    <a:pt x="17" y="2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MH_Other_72"/>
            <p:cNvSpPr/>
            <p:nvPr>
              <p:custDataLst>
                <p:tags r:id="rId25"/>
              </p:custDataLst>
            </p:nvPr>
          </p:nvSpPr>
          <p:spPr bwMode="auto">
            <a:xfrm>
              <a:off x="2154266" y="2263251"/>
              <a:ext cx="116440" cy="212517"/>
            </a:xfrm>
            <a:custGeom>
              <a:avLst/>
              <a:gdLst>
                <a:gd name="T0" fmla="*/ 8 w 13"/>
                <a:gd name="T1" fmla="*/ 23 h 24"/>
                <a:gd name="T2" fmla="*/ 13 w 13"/>
                <a:gd name="T3" fmla="*/ 4 h 24"/>
                <a:gd name="T4" fmla="*/ 12 w 13"/>
                <a:gd name="T5" fmla="*/ 5 h 24"/>
                <a:gd name="T6" fmla="*/ 8 w 13"/>
                <a:gd name="T7" fmla="*/ 14 h 24"/>
                <a:gd name="T8" fmla="*/ 5 w 13"/>
                <a:gd name="T9" fmla="*/ 20 h 24"/>
                <a:gd name="T10" fmla="*/ 4 w 13"/>
                <a:gd name="T11" fmla="*/ 16 h 24"/>
                <a:gd name="T12" fmla="*/ 5 w 13"/>
                <a:gd name="T13" fmla="*/ 5 h 24"/>
                <a:gd name="T14" fmla="*/ 5 w 13"/>
                <a:gd name="T15" fmla="*/ 1 h 24"/>
                <a:gd name="T16" fmla="*/ 4 w 13"/>
                <a:gd name="T17" fmla="*/ 0 h 24"/>
                <a:gd name="T18" fmla="*/ 1 w 13"/>
                <a:gd name="T19" fmla="*/ 5 h 24"/>
                <a:gd name="T20" fmla="*/ 2 w 13"/>
                <a:gd name="T21" fmla="*/ 6 h 24"/>
                <a:gd name="T22" fmla="*/ 0 w 13"/>
                <a:gd name="T23" fmla="*/ 22 h 24"/>
                <a:gd name="T24" fmla="*/ 8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8" y="23"/>
                  </a:moveTo>
                  <a:cubicBezTo>
                    <a:pt x="8" y="23"/>
                    <a:pt x="11" y="1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8" y="12"/>
                    <a:pt x="8" y="14"/>
                  </a:cubicBezTo>
                  <a:cubicBezTo>
                    <a:pt x="7" y="16"/>
                    <a:pt x="5" y="20"/>
                    <a:pt x="5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6" y="6"/>
                    <a:pt x="5" y="5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5" y="24"/>
                    <a:pt x="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MH_Other_73"/>
            <p:cNvSpPr/>
            <p:nvPr>
              <p:custDataLst>
                <p:tags r:id="rId26"/>
              </p:custDataLst>
            </p:nvPr>
          </p:nvSpPr>
          <p:spPr bwMode="auto">
            <a:xfrm>
              <a:off x="2082610" y="1970202"/>
              <a:ext cx="223925" cy="355685"/>
            </a:xfrm>
            <a:custGeom>
              <a:avLst/>
              <a:gdLst>
                <a:gd name="T0" fmla="*/ 15 w 25"/>
                <a:gd name="T1" fmla="*/ 18 h 40"/>
                <a:gd name="T2" fmla="*/ 16 w 25"/>
                <a:gd name="T3" fmla="*/ 5 h 40"/>
                <a:gd name="T4" fmla="*/ 12 w 25"/>
                <a:gd name="T5" fmla="*/ 0 h 40"/>
                <a:gd name="T6" fmla="*/ 9 w 25"/>
                <a:gd name="T7" fmla="*/ 7 h 40"/>
                <a:gd name="T8" fmla="*/ 1 w 25"/>
                <a:gd name="T9" fmla="*/ 23 h 40"/>
                <a:gd name="T10" fmla="*/ 8 w 25"/>
                <a:gd name="T11" fmla="*/ 32 h 40"/>
                <a:gd name="T12" fmla="*/ 20 w 25"/>
                <a:gd name="T13" fmla="*/ 40 h 40"/>
                <a:gd name="T14" fmla="*/ 24 w 25"/>
                <a:gd name="T15" fmla="*/ 34 h 40"/>
                <a:gd name="T16" fmla="*/ 20 w 25"/>
                <a:gd name="T17" fmla="*/ 31 h 40"/>
                <a:gd name="T18" fmla="*/ 13 w 25"/>
                <a:gd name="T19" fmla="*/ 23 h 40"/>
                <a:gd name="T20" fmla="*/ 13 w 25"/>
                <a:gd name="T21" fmla="*/ 20 h 40"/>
                <a:gd name="T22" fmla="*/ 15 w 25"/>
                <a:gd name="T2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0">
                  <a:moveTo>
                    <a:pt x="15" y="18"/>
                  </a:moveTo>
                  <a:cubicBezTo>
                    <a:pt x="15" y="18"/>
                    <a:pt x="19" y="9"/>
                    <a:pt x="16" y="5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5" y="37"/>
                    <a:pt x="24" y="34"/>
                  </a:cubicBezTo>
                  <a:cubicBezTo>
                    <a:pt x="24" y="34"/>
                    <a:pt x="23" y="33"/>
                    <a:pt x="20" y="31"/>
                  </a:cubicBezTo>
                  <a:cubicBezTo>
                    <a:pt x="18" y="29"/>
                    <a:pt x="14" y="24"/>
                    <a:pt x="13" y="23"/>
                  </a:cubicBezTo>
                  <a:cubicBezTo>
                    <a:pt x="11" y="22"/>
                    <a:pt x="11" y="22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MH_Other_74"/>
            <p:cNvSpPr/>
            <p:nvPr>
              <p:custDataLst>
                <p:tags r:id="rId27"/>
              </p:custDataLst>
            </p:nvPr>
          </p:nvSpPr>
          <p:spPr bwMode="auto">
            <a:xfrm>
              <a:off x="2082610" y="1970202"/>
              <a:ext cx="206011" cy="355685"/>
            </a:xfrm>
            <a:custGeom>
              <a:avLst/>
              <a:gdLst>
                <a:gd name="T0" fmla="*/ 18 w 23"/>
                <a:gd name="T1" fmla="*/ 35 h 40"/>
                <a:gd name="T2" fmla="*/ 16 w 23"/>
                <a:gd name="T3" fmla="*/ 34 h 40"/>
                <a:gd name="T4" fmla="*/ 14 w 23"/>
                <a:gd name="T5" fmla="*/ 29 h 40"/>
                <a:gd name="T6" fmla="*/ 9 w 23"/>
                <a:gd name="T7" fmla="*/ 27 h 40"/>
                <a:gd name="T8" fmla="*/ 5 w 23"/>
                <a:gd name="T9" fmla="*/ 24 h 40"/>
                <a:gd name="T10" fmla="*/ 6 w 23"/>
                <a:gd name="T11" fmla="*/ 24 h 40"/>
                <a:gd name="T12" fmla="*/ 10 w 23"/>
                <a:gd name="T13" fmla="*/ 24 h 40"/>
                <a:gd name="T14" fmla="*/ 4 w 23"/>
                <a:gd name="T15" fmla="*/ 23 h 40"/>
                <a:gd name="T16" fmla="*/ 5 w 23"/>
                <a:gd name="T17" fmla="*/ 21 h 40"/>
                <a:gd name="T18" fmla="*/ 3 w 23"/>
                <a:gd name="T19" fmla="*/ 21 h 40"/>
                <a:gd name="T20" fmla="*/ 11 w 23"/>
                <a:gd name="T21" fmla="*/ 20 h 40"/>
                <a:gd name="T22" fmla="*/ 3 w 23"/>
                <a:gd name="T23" fmla="*/ 18 h 40"/>
                <a:gd name="T24" fmla="*/ 5 w 23"/>
                <a:gd name="T25" fmla="*/ 16 h 40"/>
                <a:gd name="T26" fmla="*/ 5 w 23"/>
                <a:gd name="T27" fmla="*/ 14 h 40"/>
                <a:gd name="T28" fmla="*/ 8 w 23"/>
                <a:gd name="T29" fmla="*/ 14 h 40"/>
                <a:gd name="T30" fmla="*/ 6 w 23"/>
                <a:gd name="T31" fmla="*/ 14 h 40"/>
                <a:gd name="T32" fmla="*/ 12 w 23"/>
                <a:gd name="T33" fmla="*/ 12 h 40"/>
                <a:gd name="T34" fmla="*/ 9 w 23"/>
                <a:gd name="T35" fmla="*/ 10 h 40"/>
                <a:gd name="T36" fmla="*/ 13 w 23"/>
                <a:gd name="T37" fmla="*/ 11 h 40"/>
                <a:gd name="T38" fmla="*/ 10 w 23"/>
                <a:gd name="T39" fmla="*/ 8 h 40"/>
                <a:gd name="T40" fmla="*/ 11 w 23"/>
                <a:gd name="T41" fmla="*/ 6 h 40"/>
                <a:gd name="T42" fmla="*/ 14 w 23"/>
                <a:gd name="T43" fmla="*/ 3 h 40"/>
                <a:gd name="T44" fmla="*/ 13 w 23"/>
                <a:gd name="T45" fmla="*/ 0 h 40"/>
                <a:gd name="T46" fmla="*/ 12 w 23"/>
                <a:gd name="T47" fmla="*/ 0 h 40"/>
                <a:gd name="T48" fmla="*/ 9 w 23"/>
                <a:gd name="T49" fmla="*/ 7 h 40"/>
                <a:gd name="T50" fmla="*/ 1 w 23"/>
                <a:gd name="T51" fmla="*/ 23 h 40"/>
                <a:gd name="T52" fmla="*/ 8 w 23"/>
                <a:gd name="T53" fmla="*/ 32 h 40"/>
                <a:gd name="T54" fmla="*/ 20 w 23"/>
                <a:gd name="T55" fmla="*/ 40 h 40"/>
                <a:gd name="T56" fmla="*/ 23 w 23"/>
                <a:gd name="T57" fmla="*/ 37 h 40"/>
                <a:gd name="T58" fmla="*/ 18 w 23"/>
                <a:gd name="T5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40">
                  <a:moveTo>
                    <a:pt x="18" y="35"/>
                  </a:moveTo>
                  <a:cubicBezTo>
                    <a:pt x="18" y="35"/>
                    <a:pt x="16" y="34"/>
                    <a:pt x="16" y="34"/>
                  </a:cubicBezTo>
                  <a:cubicBezTo>
                    <a:pt x="15" y="33"/>
                    <a:pt x="14" y="29"/>
                    <a:pt x="14" y="29"/>
                  </a:cubicBezTo>
                  <a:cubicBezTo>
                    <a:pt x="14" y="29"/>
                    <a:pt x="11" y="27"/>
                    <a:pt x="9" y="27"/>
                  </a:cubicBezTo>
                  <a:cubicBezTo>
                    <a:pt x="8" y="28"/>
                    <a:pt x="2" y="23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8" y="25"/>
                    <a:pt x="10" y="24"/>
                    <a:pt x="10" y="24"/>
                  </a:cubicBezTo>
                  <a:cubicBezTo>
                    <a:pt x="10" y="24"/>
                    <a:pt x="5" y="23"/>
                    <a:pt x="4" y="23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4" y="19"/>
                    <a:pt x="11" y="20"/>
                    <a:pt x="11" y="20"/>
                  </a:cubicBezTo>
                  <a:cubicBezTo>
                    <a:pt x="10" y="19"/>
                    <a:pt x="5" y="18"/>
                    <a:pt x="3" y="18"/>
                  </a:cubicBezTo>
                  <a:cubicBezTo>
                    <a:pt x="4" y="17"/>
                    <a:pt x="6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12" y="12"/>
                    <a:pt x="12" y="12"/>
                  </a:cubicBezTo>
                  <a:cubicBezTo>
                    <a:pt x="11" y="12"/>
                    <a:pt x="9" y="10"/>
                    <a:pt x="9" y="10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3" y="10"/>
                    <a:pt x="10" y="8"/>
                    <a:pt x="10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2" y="39"/>
                    <a:pt x="23" y="37"/>
                  </a:cubicBezTo>
                  <a:cubicBezTo>
                    <a:pt x="22" y="36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MH_Other_75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279665" y="1793480"/>
              <a:ext cx="123159" cy="149881"/>
            </a:xfrm>
            <a:custGeom>
              <a:avLst/>
              <a:gdLst>
                <a:gd name="T0" fmla="*/ 13 w 14"/>
                <a:gd name="T1" fmla="*/ 11 h 17"/>
                <a:gd name="T2" fmla="*/ 13 w 14"/>
                <a:gd name="T3" fmla="*/ 10 h 17"/>
                <a:gd name="T4" fmla="*/ 13 w 14"/>
                <a:gd name="T5" fmla="*/ 10 h 17"/>
                <a:gd name="T6" fmla="*/ 13 w 14"/>
                <a:gd name="T7" fmla="*/ 10 h 17"/>
                <a:gd name="T8" fmla="*/ 13 w 14"/>
                <a:gd name="T9" fmla="*/ 8 h 17"/>
                <a:gd name="T10" fmla="*/ 13 w 14"/>
                <a:gd name="T11" fmla="*/ 8 h 17"/>
                <a:gd name="T12" fmla="*/ 13 w 14"/>
                <a:gd name="T13" fmla="*/ 8 h 17"/>
                <a:gd name="T14" fmla="*/ 13 w 14"/>
                <a:gd name="T15" fmla="*/ 8 h 17"/>
                <a:gd name="T16" fmla="*/ 13 w 14"/>
                <a:gd name="T17" fmla="*/ 8 h 17"/>
                <a:gd name="T18" fmla="*/ 13 w 14"/>
                <a:gd name="T19" fmla="*/ 8 h 17"/>
                <a:gd name="T20" fmla="*/ 13 w 14"/>
                <a:gd name="T21" fmla="*/ 8 h 17"/>
                <a:gd name="T22" fmla="*/ 13 w 14"/>
                <a:gd name="T23" fmla="*/ 8 h 17"/>
                <a:gd name="T24" fmla="*/ 13 w 14"/>
                <a:gd name="T25" fmla="*/ 8 h 17"/>
                <a:gd name="T26" fmla="*/ 13 w 14"/>
                <a:gd name="T27" fmla="*/ 8 h 17"/>
                <a:gd name="T28" fmla="*/ 13 w 14"/>
                <a:gd name="T29" fmla="*/ 8 h 17"/>
                <a:gd name="T30" fmla="*/ 13 w 14"/>
                <a:gd name="T31" fmla="*/ 7 h 17"/>
                <a:gd name="T32" fmla="*/ 13 w 14"/>
                <a:gd name="T33" fmla="*/ 4 h 17"/>
                <a:gd name="T34" fmla="*/ 10 w 14"/>
                <a:gd name="T35" fmla="*/ 1 h 17"/>
                <a:gd name="T36" fmla="*/ 9 w 14"/>
                <a:gd name="T37" fmla="*/ 4 h 17"/>
                <a:gd name="T38" fmla="*/ 6 w 14"/>
                <a:gd name="T39" fmla="*/ 0 h 17"/>
                <a:gd name="T40" fmla="*/ 2 w 14"/>
                <a:gd name="T41" fmla="*/ 3 h 17"/>
                <a:gd name="T42" fmla="*/ 2 w 14"/>
                <a:gd name="T43" fmla="*/ 8 h 17"/>
                <a:gd name="T44" fmla="*/ 1 w 14"/>
                <a:gd name="T45" fmla="*/ 8 h 17"/>
                <a:gd name="T46" fmla="*/ 2 w 14"/>
                <a:gd name="T47" fmla="*/ 12 h 17"/>
                <a:gd name="T48" fmla="*/ 3 w 14"/>
                <a:gd name="T49" fmla="*/ 12 h 17"/>
                <a:gd name="T50" fmla="*/ 6 w 14"/>
                <a:gd name="T51" fmla="*/ 17 h 17"/>
                <a:gd name="T52" fmla="*/ 10 w 14"/>
                <a:gd name="T53" fmla="*/ 17 h 17"/>
                <a:gd name="T54" fmla="*/ 11 w 14"/>
                <a:gd name="T55" fmla="*/ 17 h 17"/>
                <a:gd name="T56" fmla="*/ 11 w 14"/>
                <a:gd name="T57" fmla="*/ 17 h 17"/>
                <a:gd name="T58" fmla="*/ 13 w 14"/>
                <a:gd name="T59" fmla="*/ 14 h 17"/>
                <a:gd name="T60" fmla="*/ 13 w 14"/>
                <a:gd name="T61" fmla="*/ 11 h 17"/>
                <a:gd name="T62" fmla="*/ 7 w 14"/>
                <a:gd name="T63" fmla="*/ 16 h 17"/>
                <a:gd name="T64" fmla="*/ 6 w 14"/>
                <a:gd name="T65" fmla="*/ 13 h 17"/>
                <a:gd name="T66" fmla="*/ 7 w 14"/>
                <a:gd name="T67" fmla="*/ 11 h 17"/>
                <a:gd name="T68" fmla="*/ 6 w 14"/>
                <a:gd name="T69" fmla="*/ 11 h 17"/>
                <a:gd name="T70" fmla="*/ 5 w 14"/>
                <a:gd name="T71" fmla="*/ 9 h 17"/>
                <a:gd name="T72" fmla="*/ 5 w 14"/>
                <a:gd name="T73" fmla="*/ 9 h 17"/>
                <a:gd name="T74" fmla="*/ 6 w 14"/>
                <a:gd name="T75" fmla="*/ 7 h 17"/>
                <a:gd name="T76" fmla="*/ 6 w 14"/>
                <a:gd name="T77" fmla="*/ 6 h 17"/>
                <a:gd name="T78" fmla="*/ 9 w 14"/>
                <a:gd name="T79" fmla="*/ 5 h 17"/>
                <a:gd name="T80" fmla="*/ 12 w 14"/>
                <a:gd name="T81" fmla="*/ 7 h 17"/>
                <a:gd name="T82" fmla="*/ 12 w 14"/>
                <a:gd name="T83" fmla="*/ 8 h 17"/>
                <a:gd name="T84" fmla="*/ 13 w 14"/>
                <a:gd name="T85" fmla="*/ 10 h 17"/>
                <a:gd name="T86" fmla="*/ 11 w 14"/>
                <a:gd name="T87" fmla="*/ 16 h 17"/>
                <a:gd name="T88" fmla="*/ 7 w 14"/>
                <a:gd name="T8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17">
                  <a:moveTo>
                    <a:pt x="13" y="11"/>
                  </a:move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3"/>
                    <a:pt x="11" y="2"/>
                    <a:pt x="10" y="1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8" y="3"/>
                    <a:pt x="6" y="1"/>
                    <a:pt x="6" y="0"/>
                  </a:cubicBezTo>
                  <a:cubicBezTo>
                    <a:pt x="4" y="1"/>
                    <a:pt x="3" y="3"/>
                    <a:pt x="2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5" y="16"/>
                    <a:pt x="6" y="17"/>
                  </a:cubicBezTo>
                  <a:cubicBezTo>
                    <a:pt x="7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4"/>
                    <a:pt x="14" y="12"/>
                    <a:pt x="13" y="11"/>
                  </a:cubicBezTo>
                  <a:close/>
                  <a:moveTo>
                    <a:pt x="7" y="16"/>
                  </a:moveTo>
                  <a:cubicBezTo>
                    <a:pt x="7" y="16"/>
                    <a:pt x="6" y="13"/>
                    <a:pt x="6" y="13"/>
                  </a:cubicBezTo>
                  <a:cubicBezTo>
                    <a:pt x="6" y="13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8" y="5"/>
                    <a:pt x="9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10"/>
                    <a:pt x="13" y="10"/>
                  </a:cubicBezTo>
                  <a:cubicBezTo>
                    <a:pt x="13" y="14"/>
                    <a:pt x="11" y="16"/>
                    <a:pt x="11" y="16"/>
                  </a:cubicBezTo>
                  <a:cubicBezTo>
                    <a:pt x="11" y="16"/>
                    <a:pt x="9" y="17"/>
                    <a:pt x="7" y="1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MH_Other_76"/>
            <p:cNvSpPr/>
            <p:nvPr>
              <p:custDataLst>
                <p:tags r:id="rId29"/>
              </p:custDataLst>
            </p:nvPr>
          </p:nvSpPr>
          <p:spPr bwMode="auto">
            <a:xfrm>
              <a:off x="2288623" y="1784530"/>
              <a:ext cx="123159" cy="96192"/>
            </a:xfrm>
            <a:custGeom>
              <a:avLst/>
              <a:gdLst>
                <a:gd name="T0" fmla="*/ 1 w 14"/>
                <a:gd name="T1" fmla="*/ 9 h 11"/>
                <a:gd name="T2" fmla="*/ 2 w 14"/>
                <a:gd name="T3" fmla="*/ 11 h 11"/>
                <a:gd name="T4" fmla="*/ 3 w 14"/>
                <a:gd name="T5" fmla="*/ 11 h 11"/>
                <a:gd name="T6" fmla="*/ 3 w 14"/>
                <a:gd name="T7" fmla="*/ 10 h 11"/>
                <a:gd name="T8" fmla="*/ 5 w 14"/>
                <a:gd name="T9" fmla="*/ 7 h 11"/>
                <a:gd name="T10" fmla="*/ 9 w 14"/>
                <a:gd name="T11" fmla="*/ 6 h 11"/>
                <a:gd name="T12" fmla="*/ 12 w 14"/>
                <a:gd name="T13" fmla="*/ 7 h 11"/>
                <a:gd name="T14" fmla="*/ 12 w 14"/>
                <a:gd name="T15" fmla="*/ 9 h 11"/>
                <a:gd name="T16" fmla="*/ 13 w 14"/>
                <a:gd name="T17" fmla="*/ 8 h 11"/>
                <a:gd name="T18" fmla="*/ 13 w 14"/>
                <a:gd name="T19" fmla="*/ 4 h 11"/>
                <a:gd name="T20" fmla="*/ 8 w 14"/>
                <a:gd name="T21" fmla="*/ 0 h 11"/>
                <a:gd name="T22" fmla="*/ 7 w 14"/>
                <a:gd name="T23" fmla="*/ 0 h 11"/>
                <a:gd name="T24" fmla="*/ 5 w 14"/>
                <a:gd name="T25" fmla="*/ 0 h 11"/>
                <a:gd name="T26" fmla="*/ 0 w 14"/>
                <a:gd name="T27" fmla="*/ 4 h 11"/>
                <a:gd name="T28" fmla="*/ 0 w 14"/>
                <a:gd name="T29" fmla="*/ 9 h 11"/>
                <a:gd name="T30" fmla="*/ 1 w 14"/>
                <a:gd name="T3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7"/>
                    <a:pt x="5" y="7"/>
                  </a:cubicBezTo>
                  <a:cubicBezTo>
                    <a:pt x="5" y="7"/>
                    <a:pt x="8" y="5"/>
                    <a:pt x="9" y="6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2" y="7"/>
                    <a:pt x="12" y="9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4"/>
                    <a:pt x="10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0" y="3"/>
                    <a:pt x="0" y="4"/>
                  </a:cubicBezTo>
                  <a:cubicBezTo>
                    <a:pt x="0" y="5"/>
                    <a:pt x="0" y="5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5" tIns="25718" rIns="51435" bIns="2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MH_PageTitle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信用修复材料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13130" y="766445"/>
            <a:ext cx="1054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材料三：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00020" y="857250"/>
            <a:ext cx="3181985" cy="4135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84570" y="221170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《失信行为纠正后的信用信息修复承诺书》</a:t>
            </a:r>
            <a:endParaRPr lang="zh-CN" altLang="en-US" sz="1600"/>
          </a:p>
        </p:txBody>
      </p:sp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endParaRPr lang="zh-CN" altLang="en-US" dirty="0"/>
          </a:p>
        </p:txBody>
      </p:sp>
      <p:sp>
        <p:nvSpPr>
          <p:cNvPr id="37" name="Rectangle 42"/>
          <p:cNvSpPr/>
          <p:nvPr/>
        </p:nvSpPr>
        <p:spPr bwMode="auto">
          <a:xfrm>
            <a:off x="2255535" y="2064382"/>
            <a:ext cx="4364815" cy="150852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06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6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86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765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03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3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>
              <a:lnSpc>
                <a:spcPct val="150000"/>
              </a:lnSpc>
              <a:spcAft>
                <a:spcPts val="340"/>
              </a:spcAft>
              <a:defRPr/>
            </a:pPr>
            <a:endParaRPr lang="zh-CN" altLang="zh-CN" sz="1200" dirty="0">
              <a:solidFill>
                <a:schemeClr val="bg1">
                  <a:lumMod val="50000"/>
                </a:schemeClr>
              </a:solidFill>
              <a:cs typeface="+mn-ea"/>
            </a:endParaRPr>
          </a:p>
          <a:p>
            <a:pPr defTabSz="514350">
              <a:lnSpc>
                <a:spcPct val="150000"/>
              </a:lnSpc>
              <a:spcAft>
                <a:spcPts val="340"/>
              </a:spcAft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7" name="textbox 287"/>
          <p:cNvSpPr/>
          <p:nvPr>
            <p:custDataLst>
              <p:tags r:id="rId1"/>
            </p:custDataLst>
          </p:nvPr>
        </p:nvSpPr>
        <p:spPr>
          <a:xfrm>
            <a:off x="1778000" y="771525"/>
            <a:ext cx="6083300" cy="5340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100000"/>
              </a:lnSpc>
            </a:pPr>
            <a:endParaRPr lang="en-US" altLang="en-US" sz="100" dirty="0"/>
          </a:p>
          <a:p>
            <a:pPr marL="12700" indent="416560" algn="l" rtl="0" eaLnBrk="0">
              <a:lnSpc>
                <a:spcPct val="101000"/>
              </a:lnSpc>
            </a:pPr>
            <a:r>
              <a:rPr b="1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</a:t>
            </a:r>
            <a:r>
              <a:rPr b="1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</a:t>
            </a:r>
            <a:r>
              <a:rPr b="1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b="1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五个步骤 ，指引相关主体顺利开展</a:t>
            </a:r>
            <a:r>
              <a:rPr b="1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</a:t>
            </a:r>
            <a:r>
              <a:rPr b="1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复申请。</a:t>
            </a:r>
            <a:endParaRPr lang="en-US" altLang="en-US" sz="2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771525" algn="l" rtl="0" eaLnBrk="0">
              <a:lnSpc>
                <a:spcPct val="87000"/>
              </a:lnSpc>
              <a:spcBef>
                <a:spcPts val="520"/>
              </a:spcBef>
            </a:pPr>
            <a:endParaRPr lang="en-US" altLang="en-US" sz="1170" dirty="0"/>
          </a:p>
        </p:txBody>
      </p:sp>
      <p:cxnSp>
        <p:nvCxnSpPr>
          <p:cNvPr id="3" name="MH_Other_1"/>
          <p:cNvCxnSpPr/>
          <p:nvPr>
            <p:custDataLst>
              <p:tags r:id="rId2"/>
            </p:custDataLst>
          </p:nvPr>
        </p:nvCxnSpPr>
        <p:spPr>
          <a:xfrm flipH="1">
            <a:off x="1777995" y="1330616"/>
            <a:ext cx="0" cy="36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520913" y="1399757"/>
            <a:ext cx="509175" cy="477306"/>
            <a:chOff x="3820856" y="1419622"/>
            <a:chExt cx="648000" cy="648000"/>
          </a:xfrm>
        </p:grpSpPr>
        <p:sp>
          <p:nvSpPr>
            <p:cNvPr id="7" name="MH_Other_3"/>
            <p:cNvSpPr/>
            <p:nvPr>
              <p:custDataLst>
                <p:tags r:id="rId3"/>
              </p:custDataLst>
            </p:nvPr>
          </p:nvSpPr>
          <p:spPr>
            <a:xfrm>
              <a:off x="3820856" y="1419622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4"/>
              </p:custDataLst>
            </p:nvPr>
          </p:nvSpPr>
          <p:spPr>
            <a:xfrm>
              <a:off x="3946582" y="1544085"/>
              <a:ext cx="398769" cy="3987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4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4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19763" y="2164352"/>
            <a:ext cx="514770" cy="498638"/>
            <a:chOff x="3820856" y="2583671"/>
            <a:chExt cx="648000" cy="648000"/>
          </a:xfrm>
        </p:grpSpPr>
        <p:sp>
          <p:nvSpPr>
            <p:cNvPr id="21" name="MH_Other_5"/>
            <p:cNvSpPr/>
            <p:nvPr>
              <p:custDataLst>
                <p:tags r:id="rId5"/>
              </p:custDataLst>
            </p:nvPr>
          </p:nvSpPr>
          <p:spPr>
            <a:xfrm>
              <a:off x="3820856" y="258367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MH_Other_6"/>
            <p:cNvSpPr/>
            <p:nvPr>
              <p:custDataLst>
                <p:tags r:id="rId6"/>
              </p:custDataLst>
            </p:nvPr>
          </p:nvSpPr>
          <p:spPr>
            <a:xfrm>
              <a:off x="3946581" y="2708133"/>
              <a:ext cx="398769" cy="3987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2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2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67768" y="1461733"/>
            <a:ext cx="3168352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zh-CN" sz="1200" dirty="0">
                <a:solidFill>
                  <a:schemeClr val="tx1"/>
                </a:solidFill>
              </a:rPr>
              <a:t>查看行政处罚信息是否达到最短公示期</a:t>
            </a:r>
            <a:endParaRPr lang="zh-CN" altLang="zh-CN" sz="1200" dirty="0">
              <a:solidFill>
                <a:schemeClr val="tx1"/>
              </a:solidFill>
            </a:endParaRPr>
          </a:p>
        </p:txBody>
      </p:sp>
      <p:sp>
        <p:nvSpPr>
          <p:cNvPr id="24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67524" y="2211615"/>
            <a:ext cx="3399701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sz="12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准备相关材</a:t>
            </a:r>
            <a:r>
              <a:rPr sz="12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料</a:t>
            </a:r>
            <a:endParaRPr lang="zh-CN" altLang="en-US" sz="1200" b="0" dirty="0">
              <a:sym typeface="+mn-lt"/>
            </a:endParaRPr>
          </a:p>
        </p:txBody>
      </p:sp>
      <p:sp>
        <p:nvSpPr>
          <p:cNvPr id="25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68178" y="4443534"/>
            <a:ext cx="3385935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zh-CN" sz="1200" dirty="0">
                <a:solidFill>
                  <a:schemeClr val="tx1"/>
                </a:solidFill>
              </a:rPr>
              <a:t>办结修复申请</a:t>
            </a:r>
            <a:endParaRPr lang="zh-CN" altLang="zh-CN" sz="1200" dirty="0">
              <a:solidFill>
                <a:schemeClr val="tx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25358" y="2932085"/>
            <a:ext cx="509175" cy="477306"/>
            <a:chOff x="3820856" y="1419622"/>
            <a:chExt cx="648000" cy="648000"/>
          </a:xfrm>
        </p:grpSpPr>
        <p:sp>
          <p:nvSpPr>
            <p:cNvPr id="27" name="MH_Other_3"/>
            <p:cNvSpPr/>
            <p:nvPr>
              <p:custDataLst>
                <p:tags r:id="rId10"/>
              </p:custDataLst>
            </p:nvPr>
          </p:nvSpPr>
          <p:spPr>
            <a:xfrm>
              <a:off x="3820856" y="1419622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MH_Other_4"/>
            <p:cNvSpPr/>
            <p:nvPr>
              <p:custDataLst>
                <p:tags r:id="rId11"/>
              </p:custDataLst>
            </p:nvPr>
          </p:nvSpPr>
          <p:spPr>
            <a:xfrm>
              <a:off x="3946582" y="1544084"/>
              <a:ext cx="398769" cy="398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4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4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14683" y="3627686"/>
            <a:ext cx="514770" cy="498638"/>
            <a:chOff x="3820856" y="2583671"/>
            <a:chExt cx="648000" cy="648000"/>
          </a:xfrm>
        </p:grpSpPr>
        <p:sp>
          <p:nvSpPr>
            <p:cNvPr id="30" name="MH_Other_5"/>
            <p:cNvSpPr/>
            <p:nvPr>
              <p:custDataLst>
                <p:tags r:id="rId12"/>
              </p:custDataLst>
            </p:nvPr>
          </p:nvSpPr>
          <p:spPr>
            <a:xfrm>
              <a:off x="3820856" y="258367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MH_Other_6"/>
            <p:cNvSpPr/>
            <p:nvPr>
              <p:custDataLst>
                <p:tags r:id="rId13"/>
              </p:custDataLst>
            </p:nvPr>
          </p:nvSpPr>
          <p:spPr>
            <a:xfrm>
              <a:off x="3946581" y="2708133"/>
              <a:ext cx="398769" cy="3987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2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12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23573" y="4372074"/>
            <a:ext cx="509175" cy="477306"/>
            <a:chOff x="3820856" y="1419622"/>
            <a:chExt cx="648000" cy="648000"/>
          </a:xfrm>
        </p:grpSpPr>
        <p:sp>
          <p:nvSpPr>
            <p:cNvPr id="36" name="MH_Other_3"/>
            <p:cNvSpPr/>
            <p:nvPr>
              <p:custDataLst>
                <p:tags r:id="rId14"/>
              </p:custDataLst>
            </p:nvPr>
          </p:nvSpPr>
          <p:spPr>
            <a:xfrm>
              <a:off x="3820856" y="1419622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MH_Other_4"/>
            <p:cNvSpPr/>
            <p:nvPr>
              <p:custDataLst>
                <p:tags r:id="rId15"/>
              </p:custDataLst>
            </p:nvPr>
          </p:nvSpPr>
          <p:spPr>
            <a:xfrm>
              <a:off x="3946582" y="1544084"/>
              <a:ext cx="398769" cy="398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400" b="1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14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67747" y="3023877"/>
            <a:ext cx="3649118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zh-CN" sz="1200" dirty="0">
                <a:solidFill>
                  <a:schemeClr val="tx1"/>
                </a:solidFill>
              </a:rPr>
              <a:t>提交修复申请</a:t>
            </a:r>
            <a:endParaRPr lang="zh-CN" altLang="zh-CN" sz="1200" dirty="0">
              <a:solidFill>
                <a:schemeClr val="tx1"/>
              </a:solidFill>
            </a:endParaRP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68178" y="3729775"/>
            <a:ext cx="3399701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sz="12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查询修复进</a:t>
            </a:r>
            <a:r>
              <a:rPr sz="12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度</a:t>
            </a:r>
            <a:endParaRPr lang="zh-CN" altLang="en-US" sz="1200" dirty="0">
              <a:solidFill>
                <a:srgbClr val="FF0000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443980" y="1851660"/>
            <a:ext cx="25546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信用中国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网站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https://www.creditchina.gov.cn/home/index.html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43280"/>
            <a:ext cx="5393055" cy="4159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64070" y="1851660"/>
            <a:ext cx="1772285" cy="1549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信用中国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网站右侧方找到信用修复栏目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047115"/>
            <a:ext cx="6835140" cy="3447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092315" y="1985645"/>
            <a:ext cx="1772285" cy="1549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点击流程指引，在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第二步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中找到材料进行下载。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31570"/>
            <a:ext cx="656717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588125" y="1851660"/>
            <a:ext cx="2021205" cy="1549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点击流程指引，在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第二步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中找到材料进行下载。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15" y="843280"/>
            <a:ext cx="5527675" cy="418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843280"/>
            <a:ext cx="6047740" cy="4031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830" y="771525"/>
            <a:ext cx="4776470" cy="436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信用修复方式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线上申请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771525"/>
            <a:ext cx="5886450" cy="423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100.xml><?xml version="1.0" encoding="utf-8"?>
<p:tagLst xmlns:p="http://schemas.openxmlformats.org/presentationml/2006/main">
  <p:tag name="MH" val="20160219113219"/>
  <p:tag name="MH_LIBRARY" val="GRAPHIC"/>
  <p:tag name="MH_TYPE" val="Other"/>
  <p:tag name="MH_ORDER" val="60"/>
</p:tagLst>
</file>

<file path=ppt/tags/tag101.xml><?xml version="1.0" encoding="utf-8"?>
<p:tagLst xmlns:p="http://schemas.openxmlformats.org/presentationml/2006/main">
  <p:tag name="MH" val="20160219113219"/>
  <p:tag name="MH_LIBRARY" val="GRAPHIC"/>
  <p:tag name="MH_TYPE" val="Other"/>
  <p:tag name="MH_ORDER" val="61"/>
</p:tagLst>
</file>

<file path=ppt/tags/tag102.xml><?xml version="1.0" encoding="utf-8"?>
<p:tagLst xmlns:p="http://schemas.openxmlformats.org/presentationml/2006/main">
  <p:tag name="MH" val="20160219113219"/>
  <p:tag name="MH_LIBRARY" val="GRAPHIC"/>
  <p:tag name="MH_TYPE" val="Other"/>
  <p:tag name="MH_ORDER" val="62"/>
</p:tagLst>
</file>

<file path=ppt/tags/tag103.xml><?xml version="1.0" encoding="utf-8"?>
<p:tagLst xmlns:p="http://schemas.openxmlformats.org/presentationml/2006/main">
  <p:tag name="MH" val="20160219113219"/>
  <p:tag name="MH_LIBRARY" val="GRAPHIC"/>
  <p:tag name="MH_TYPE" val="Other"/>
  <p:tag name="MH_ORDER" val="63"/>
</p:tagLst>
</file>

<file path=ppt/tags/tag104.xml><?xml version="1.0" encoding="utf-8"?>
<p:tagLst xmlns:p="http://schemas.openxmlformats.org/presentationml/2006/main">
  <p:tag name="MH" val="20160219113219"/>
  <p:tag name="MH_LIBRARY" val="GRAPHIC"/>
  <p:tag name="MH_TYPE" val="Other"/>
  <p:tag name="MH_ORDER" val="64"/>
</p:tagLst>
</file>

<file path=ppt/tags/tag105.xml><?xml version="1.0" encoding="utf-8"?>
<p:tagLst xmlns:p="http://schemas.openxmlformats.org/presentationml/2006/main">
  <p:tag name="MH" val="20160219113219"/>
  <p:tag name="MH_LIBRARY" val="GRAPHIC"/>
  <p:tag name="MH_TYPE" val="Other"/>
  <p:tag name="MH_ORDER" val="65"/>
</p:tagLst>
</file>

<file path=ppt/tags/tag106.xml><?xml version="1.0" encoding="utf-8"?>
<p:tagLst xmlns:p="http://schemas.openxmlformats.org/presentationml/2006/main">
  <p:tag name="MH" val="20160219113219"/>
  <p:tag name="MH_LIBRARY" val="GRAPHIC"/>
  <p:tag name="MH_TYPE" val="Other"/>
  <p:tag name="MH_ORDER" val="66"/>
</p:tagLst>
</file>

<file path=ppt/tags/tag107.xml><?xml version="1.0" encoding="utf-8"?>
<p:tagLst xmlns:p="http://schemas.openxmlformats.org/presentationml/2006/main">
  <p:tag name="MH" val="20160219113219"/>
  <p:tag name="MH_LIBRARY" val="GRAPHIC"/>
  <p:tag name="MH_TYPE" val="Other"/>
  <p:tag name="MH_ORDER" val="67"/>
</p:tagLst>
</file>

<file path=ppt/tags/tag108.xml><?xml version="1.0" encoding="utf-8"?>
<p:tagLst xmlns:p="http://schemas.openxmlformats.org/presentationml/2006/main">
  <p:tag name="MH" val="20160219113219"/>
  <p:tag name="MH_LIBRARY" val="GRAPHIC"/>
  <p:tag name="MH_TYPE" val="Other"/>
  <p:tag name="MH_ORDER" val="68"/>
</p:tagLst>
</file>

<file path=ppt/tags/tag109.xml><?xml version="1.0" encoding="utf-8"?>
<p:tagLst xmlns:p="http://schemas.openxmlformats.org/presentationml/2006/main">
  <p:tag name="MH" val="20160219113219"/>
  <p:tag name="MH_LIBRARY" val="GRAPHIC"/>
  <p:tag name="MH_TYPE" val="Other"/>
  <p:tag name="MH_ORDER" val="69"/>
</p:tagLst>
</file>

<file path=ppt/tags/tag11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110.xml><?xml version="1.0" encoding="utf-8"?>
<p:tagLst xmlns:p="http://schemas.openxmlformats.org/presentationml/2006/main">
  <p:tag name="MH" val="20160219113219"/>
  <p:tag name="MH_LIBRARY" val="GRAPHIC"/>
  <p:tag name="MH_TYPE" val="Other"/>
  <p:tag name="MH_ORDER" val="70"/>
</p:tagLst>
</file>

<file path=ppt/tags/tag111.xml><?xml version="1.0" encoding="utf-8"?>
<p:tagLst xmlns:p="http://schemas.openxmlformats.org/presentationml/2006/main">
  <p:tag name="MH" val="20160219113219"/>
  <p:tag name="MH_LIBRARY" val="GRAPHIC"/>
  <p:tag name="MH_TYPE" val="Other"/>
  <p:tag name="MH_ORDER" val="71"/>
</p:tagLst>
</file>

<file path=ppt/tags/tag112.xml><?xml version="1.0" encoding="utf-8"?>
<p:tagLst xmlns:p="http://schemas.openxmlformats.org/presentationml/2006/main">
  <p:tag name="MH" val="20160219113219"/>
  <p:tag name="MH_LIBRARY" val="GRAPHIC"/>
  <p:tag name="MH_TYPE" val="Other"/>
  <p:tag name="MH_ORDER" val="72"/>
</p:tagLst>
</file>

<file path=ppt/tags/tag113.xml><?xml version="1.0" encoding="utf-8"?>
<p:tagLst xmlns:p="http://schemas.openxmlformats.org/presentationml/2006/main">
  <p:tag name="MH" val="20160219113219"/>
  <p:tag name="MH_LIBRARY" val="GRAPHIC"/>
  <p:tag name="MH_TYPE" val="Other"/>
  <p:tag name="MH_ORDER" val="73"/>
</p:tagLst>
</file>

<file path=ppt/tags/tag114.xml><?xml version="1.0" encoding="utf-8"?>
<p:tagLst xmlns:p="http://schemas.openxmlformats.org/presentationml/2006/main">
  <p:tag name="MH" val="20160219113219"/>
  <p:tag name="MH_LIBRARY" val="GRAPHIC"/>
  <p:tag name="MH_TYPE" val="Other"/>
  <p:tag name="MH_ORDER" val="74"/>
</p:tagLst>
</file>

<file path=ppt/tags/tag115.xml><?xml version="1.0" encoding="utf-8"?>
<p:tagLst xmlns:p="http://schemas.openxmlformats.org/presentationml/2006/main">
  <p:tag name="MH" val="20160219113219"/>
  <p:tag name="MH_LIBRARY" val="GRAPHIC"/>
  <p:tag name="MH_TYPE" val="Other"/>
  <p:tag name="MH_ORDER" val="75"/>
</p:tagLst>
</file>

<file path=ppt/tags/tag116.xml><?xml version="1.0" encoding="utf-8"?>
<p:tagLst xmlns:p="http://schemas.openxmlformats.org/presentationml/2006/main">
  <p:tag name="MH" val="20160219113219"/>
  <p:tag name="MH_LIBRARY" val="GRAPHIC"/>
  <p:tag name="MH_TYPE" val="Other"/>
  <p:tag name="MH_ORDER" val="76"/>
</p:tagLst>
</file>

<file path=ppt/tags/tag117.xml><?xml version="1.0" encoding="utf-8"?>
<p:tagLst xmlns:p="http://schemas.openxmlformats.org/presentationml/2006/main">
  <p:tag name="MH" val="20160219113219"/>
  <p:tag name="MH_LIBRARY" val="GRAPHIC"/>
  <p:tag name="MH_TYPE" val="PageTitle"/>
  <p:tag name="MH_ORDER" val="PageTitle"/>
</p:tagLst>
</file>

<file path=ppt/tags/tag118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60219113219"/>
  <p:tag name="MH_LIBRARY" val="GRAPHIC"/>
</p:tagLst>
</file>

<file path=ppt/tags/tag119.xml><?xml version="1.0" encoding="utf-8"?>
<p:tagLst xmlns:p="http://schemas.openxmlformats.org/presentationml/2006/main">
  <p:tag name="ISPRING_ULTRA_SCORM_COURSE_ID" val="9093449C-1BE5-43C5-86E5-416812932A6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703"/>
  <p:tag name="KSO_WPP_MARK_KEY" val="f69b67c2-960e-48c4-b422-57cbd7a17011"/>
  <p:tag name="COMMONDATA" val="eyJoZGlkIjoiMTk5N2Y3MzlkNjQ2OTlmNGVkZGRhNTM3YzViZmRjOWMifQ=="/>
  <p:tag name="commondata" val="eyJoZGlkIjoiNGM0YzMxOGQ4Nzk4YWVlOTc5YjU1NmQxY2I0OWJkODgifQ=="/>
</p:tagLst>
</file>

<file path=ppt/tags/tag12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60203101803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60203101803"/>
  <p:tag name="MH_LIBRARY" val="GRAPHIC"/>
  <p:tag name="MH_TYPE" val="Other"/>
  <p:tag name="MH_ORDER" val="4"/>
</p:tagLst>
</file>

<file path=ppt/tags/tag15.xml><?xml version="1.0" encoding="utf-8"?>
<p:tagLst xmlns:p="http://schemas.openxmlformats.org/presentationml/2006/main">
  <p:tag name="MH" val="20160203101803"/>
  <p:tag name="MH_LIBRARY" val="GRAPHIC"/>
  <p:tag name="MH_TYPE" val="Other"/>
  <p:tag name="MH_ORDER" val="5"/>
</p:tagLst>
</file>

<file path=ppt/tags/tag16.xml><?xml version="1.0" encoding="utf-8"?>
<p:tagLst xmlns:p="http://schemas.openxmlformats.org/presentationml/2006/main">
  <p:tag name="MH" val="20160203101803"/>
  <p:tag name="MH_LIBRARY" val="GRAPHIC"/>
  <p:tag name="MH_TYPE" val="Other"/>
  <p:tag name="MH_ORDER" val="6"/>
</p:tagLst>
</file>

<file path=ppt/tags/tag17.xml><?xml version="1.0" encoding="utf-8"?>
<p:tagLst xmlns:p="http://schemas.openxmlformats.org/presentationml/2006/main">
  <p:tag name="MH" val="20160203101803"/>
  <p:tag name="MH_LIBRARY" val="GRAPHIC"/>
  <p:tag name="MH_TYPE" val="Other"/>
  <p:tag name="MH_ORDER" val="3"/>
</p:tagLst>
</file>

<file path=ppt/tags/tag18.xml><?xml version="1.0" encoding="utf-8"?>
<p:tagLst xmlns:p="http://schemas.openxmlformats.org/presentationml/2006/main">
  <p:tag name="MH" val="20160203101803"/>
  <p:tag name="MH_LIBRARY" val="GRAPHIC"/>
  <p:tag name="MH_TYPE" val="Other"/>
  <p:tag name="MH_ORDER" val="4"/>
</p:tagLst>
</file>

<file path=ppt/tags/tag19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1"/>
</p:tagLst>
</file>

<file path=ppt/tags/tag25.xml><?xml version="1.0" encoding="utf-8"?>
<p:tagLst xmlns:p="http://schemas.openxmlformats.org/presentationml/2006/main">
  <p:tag name="MH" val="20160219113219"/>
  <p:tag name="MH_LIBRARY" val="GRAPHIC"/>
  <p:tag name="MH_TYPE" val="Other"/>
  <p:tag name="MH_ORDER" val="49"/>
</p:tagLst>
</file>

<file path=ppt/tags/tag26.xml><?xml version="1.0" encoding="utf-8"?>
<p:tagLst xmlns:p="http://schemas.openxmlformats.org/presentationml/2006/main">
  <p:tag name="MH" val="20160219113219"/>
  <p:tag name="MH_LIBRARY" val="GRAPHIC"/>
  <p:tag name="MH_TYPE" val="Other"/>
  <p:tag name="MH_ORDER" val="50"/>
</p:tagLst>
</file>

<file path=ppt/tags/tag27.xml><?xml version="1.0" encoding="utf-8"?>
<p:tagLst xmlns:p="http://schemas.openxmlformats.org/presentationml/2006/main">
  <p:tag name="MH" val="20160219113219"/>
  <p:tag name="MH_LIBRARY" val="GRAPHIC"/>
  <p:tag name="MH_TYPE" val="Other"/>
  <p:tag name="MH_ORDER" val="51"/>
</p:tagLst>
</file>

<file path=ppt/tags/tag28.xml><?xml version="1.0" encoding="utf-8"?>
<p:tagLst xmlns:p="http://schemas.openxmlformats.org/presentationml/2006/main">
  <p:tag name="MH" val="20160219113219"/>
  <p:tag name="MH_LIBRARY" val="GRAPHIC"/>
  <p:tag name="MH_TYPE" val="Other"/>
  <p:tag name="MH_ORDER" val="52"/>
</p:tagLst>
</file>

<file path=ppt/tags/tag29.xml><?xml version="1.0" encoding="utf-8"?>
<p:tagLst xmlns:p="http://schemas.openxmlformats.org/presentationml/2006/main">
  <p:tag name="MH" val="20160219113219"/>
  <p:tag name="MH_LIBRARY" val="GRAPHIC"/>
  <p:tag name="MH_TYPE" val="Other"/>
  <p:tag name="MH_ORDER" val="53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MH" val="20160219113219"/>
  <p:tag name="MH_LIBRARY" val="GRAPHIC"/>
  <p:tag name="MH_TYPE" val="Other"/>
  <p:tag name="MH_ORDER" val="54"/>
</p:tagLst>
</file>

<file path=ppt/tags/tag31.xml><?xml version="1.0" encoding="utf-8"?>
<p:tagLst xmlns:p="http://schemas.openxmlformats.org/presentationml/2006/main">
  <p:tag name="MH" val="20160219113219"/>
  <p:tag name="MH_LIBRARY" val="GRAPHIC"/>
  <p:tag name="MH_TYPE" val="Other"/>
  <p:tag name="MH_ORDER" val="55"/>
</p:tagLst>
</file>

<file path=ppt/tags/tag32.xml><?xml version="1.0" encoding="utf-8"?>
<p:tagLst xmlns:p="http://schemas.openxmlformats.org/presentationml/2006/main">
  <p:tag name="MH" val="20160219113219"/>
  <p:tag name="MH_LIBRARY" val="GRAPHIC"/>
  <p:tag name="MH_TYPE" val="Other"/>
  <p:tag name="MH_ORDER" val="56"/>
</p:tagLst>
</file>

<file path=ppt/tags/tag33.xml><?xml version="1.0" encoding="utf-8"?>
<p:tagLst xmlns:p="http://schemas.openxmlformats.org/presentationml/2006/main">
  <p:tag name="MH" val="20160219113219"/>
  <p:tag name="MH_LIBRARY" val="GRAPHIC"/>
  <p:tag name="MH_TYPE" val="Other"/>
  <p:tag name="MH_ORDER" val="57"/>
</p:tagLst>
</file>

<file path=ppt/tags/tag34.xml><?xml version="1.0" encoding="utf-8"?>
<p:tagLst xmlns:p="http://schemas.openxmlformats.org/presentationml/2006/main">
  <p:tag name="MH" val="20160219113219"/>
  <p:tag name="MH_LIBRARY" val="GRAPHIC"/>
  <p:tag name="MH_TYPE" val="Other"/>
  <p:tag name="MH_ORDER" val="58"/>
</p:tagLst>
</file>

<file path=ppt/tags/tag35.xml><?xml version="1.0" encoding="utf-8"?>
<p:tagLst xmlns:p="http://schemas.openxmlformats.org/presentationml/2006/main">
  <p:tag name="MH" val="20160219113219"/>
  <p:tag name="MH_LIBRARY" val="GRAPHIC"/>
  <p:tag name="MH_TYPE" val="Other"/>
  <p:tag name="MH_ORDER" val="59"/>
</p:tagLst>
</file>

<file path=ppt/tags/tag36.xml><?xml version="1.0" encoding="utf-8"?>
<p:tagLst xmlns:p="http://schemas.openxmlformats.org/presentationml/2006/main">
  <p:tag name="MH" val="20160219113219"/>
  <p:tag name="MH_LIBRARY" val="GRAPHIC"/>
  <p:tag name="MH_TYPE" val="Other"/>
  <p:tag name="MH_ORDER" val="60"/>
</p:tagLst>
</file>

<file path=ppt/tags/tag37.xml><?xml version="1.0" encoding="utf-8"?>
<p:tagLst xmlns:p="http://schemas.openxmlformats.org/presentationml/2006/main">
  <p:tag name="MH" val="20160219113219"/>
  <p:tag name="MH_LIBRARY" val="GRAPHIC"/>
  <p:tag name="MH_TYPE" val="Other"/>
  <p:tag name="MH_ORDER" val="61"/>
</p:tagLst>
</file>

<file path=ppt/tags/tag38.xml><?xml version="1.0" encoding="utf-8"?>
<p:tagLst xmlns:p="http://schemas.openxmlformats.org/presentationml/2006/main">
  <p:tag name="MH" val="20160219113219"/>
  <p:tag name="MH_LIBRARY" val="GRAPHIC"/>
  <p:tag name="MH_TYPE" val="Other"/>
  <p:tag name="MH_ORDER" val="62"/>
</p:tagLst>
</file>

<file path=ppt/tags/tag39.xml><?xml version="1.0" encoding="utf-8"?>
<p:tagLst xmlns:p="http://schemas.openxmlformats.org/presentationml/2006/main">
  <p:tag name="MH" val="20160219113219"/>
  <p:tag name="MH_LIBRARY" val="GRAPHIC"/>
  <p:tag name="MH_TYPE" val="Other"/>
  <p:tag name="MH_ORDER" val="63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MH" val="20160219113219"/>
  <p:tag name="MH_LIBRARY" val="GRAPHIC"/>
  <p:tag name="MH_TYPE" val="Other"/>
  <p:tag name="MH_ORDER" val="64"/>
</p:tagLst>
</file>

<file path=ppt/tags/tag41.xml><?xml version="1.0" encoding="utf-8"?>
<p:tagLst xmlns:p="http://schemas.openxmlformats.org/presentationml/2006/main">
  <p:tag name="MH" val="20160219113219"/>
  <p:tag name="MH_LIBRARY" val="GRAPHIC"/>
  <p:tag name="MH_TYPE" val="Other"/>
  <p:tag name="MH_ORDER" val="65"/>
</p:tagLst>
</file>

<file path=ppt/tags/tag42.xml><?xml version="1.0" encoding="utf-8"?>
<p:tagLst xmlns:p="http://schemas.openxmlformats.org/presentationml/2006/main">
  <p:tag name="MH" val="20160219113219"/>
  <p:tag name="MH_LIBRARY" val="GRAPHIC"/>
  <p:tag name="MH_TYPE" val="Other"/>
  <p:tag name="MH_ORDER" val="66"/>
</p:tagLst>
</file>

<file path=ppt/tags/tag43.xml><?xml version="1.0" encoding="utf-8"?>
<p:tagLst xmlns:p="http://schemas.openxmlformats.org/presentationml/2006/main">
  <p:tag name="MH" val="20160219113219"/>
  <p:tag name="MH_LIBRARY" val="GRAPHIC"/>
  <p:tag name="MH_TYPE" val="Other"/>
  <p:tag name="MH_ORDER" val="67"/>
</p:tagLst>
</file>

<file path=ppt/tags/tag44.xml><?xml version="1.0" encoding="utf-8"?>
<p:tagLst xmlns:p="http://schemas.openxmlformats.org/presentationml/2006/main">
  <p:tag name="MH" val="20160219113219"/>
  <p:tag name="MH_LIBRARY" val="GRAPHIC"/>
  <p:tag name="MH_TYPE" val="Other"/>
  <p:tag name="MH_ORDER" val="68"/>
</p:tagLst>
</file>

<file path=ppt/tags/tag45.xml><?xml version="1.0" encoding="utf-8"?>
<p:tagLst xmlns:p="http://schemas.openxmlformats.org/presentationml/2006/main">
  <p:tag name="MH" val="20160219113219"/>
  <p:tag name="MH_LIBRARY" val="GRAPHIC"/>
  <p:tag name="MH_TYPE" val="Other"/>
  <p:tag name="MH_ORDER" val="69"/>
</p:tagLst>
</file>

<file path=ppt/tags/tag46.xml><?xml version="1.0" encoding="utf-8"?>
<p:tagLst xmlns:p="http://schemas.openxmlformats.org/presentationml/2006/main">
  <p:tag name="MH" val="20160219113219"/>
  <p:tag name="MH_LIBRARY" val="GRAPHIC"/>
  <p:tag name="MH_TYPE" val="Other"/>
  <p:tag name="MH_ORDER" val="70"/>
</p:tagLst>
</file>

<file path=ppt/tags/tag47.xml><?xml version="1.0" encoding="utf-8"?>
<p:tagLst xmlns:p="http://schemas.openxmlformats.org/presentationml/2006/main">
  <p:tag name="MH" val="20160219113219"/>
  <p:tag name="MH_LIBRARY" val="GRAPHIC"/>
  <p:tag name="MH_TYPE" val="Other"/>
  <p:tag name="MH_ORDER" val="71"/>
</p:tagLst>
</file>

<file path=ppt/tags/tag48.xml><?xml version="1.0" encoding="utf-8"?>
<p:tagLst xmlns:p="http://schemas.openxmlformats.org/presentationml/2006/main">
  <p:tag name="MH" val="20160219113219"/>
  <p:tag name="MH_LIBRARY" val="GRAPHIC"/>
  <p:tag name="MH_TYPE" val="Other"/>
  <p:tag name="MH_ORDER" val="72"/>
</p:tagLst>
</file>

<file path=ppt/tags/tag49.xml><?xml version="1.0" encoding="utf-8"?>
<p:tagLst xmlns:p="http://schemas.openxmlformats.org/presentationml/2006/main">
  <p:tag name="MH" val="20160219113219"/>
  <p:tag name="MH_LIBRARY" val="GRAPHIC"/>
  <p:tag name="MH_TYPE" val="Other"/>
  <p:tag name="MH_ORDER" val="73"/>
</p:tagLst>
</file>

<file path=ppt/tags/tag5.xml><?xml version="1.0" encoding="utf-8"?>
<p:tagLst xmlns:p="http://schemas.openxmlformats.org/presentationml/2006/main">
  <p:tag name="MH" val="20160203101803"/>
  <p:tag name="MH_LIBRARY" val="GRAPHIC"/>
  <p:tag name="MH_TYPE" val="Other"/>
  <p:tag name="MH_ORDER" val="1"/>
</p:tagLst>
</file>

<file path=ppt/tags/tag50.xml><?xml version="1.0" encoding="utf-8"?>
<p:tagLst xmlns:p="http://schemas.openxmlformats.org/presentationml/2006/main">
  <p:tag name="MH" val="20160219113219"/>
  <p:tag name="MH_LIBRARY" val="GRAPHIC"/>
  <p:tag name="MH_TYPE" val="Other"/>
  <p:tag name="MH_ORDER" val="74"/>
</p:tagLst>
</file>

<file path=ppt/tags/tag51.xml><?xml version="1.0" encoding="utf-8"?>
<p:tagLst xmlns:p="http://schemas.openxmlformats.org/presentationml/2006/main">
  <p:tag name="MH" val="20160219113219"/>
  <p:tag name="MH_LIBRARY" val="GRAPHIC"/>
  <p:tag name="MH_TYPE" val="Other"/>
  <p:tag name="MH_ORDER" val="75"/>
</p:tagLst>
</file>

<file path=ppt/tags/tag52.xml><?xml version="1.0" encoding="utf-8"?>
<p:tagLst xmlns:p="http://schemas.openxmlformats.org/presentationml/2006/main">
  <p:tag name="MH" val="20160219113219"/>
  <p:tag name="MH_LIBRARY" val="GRAPHIC"/>
  <p:tag name="MH_TYPE" val="Other"/>
  <p:tag name="MH_ORDER" val="76"/>
</p:tagLst>
</file>

<file path=ppt/tags/tag53.xml><?xml version="1.0" encoding="utf-8"?>
<p:tagLst xmlns:p="http://schemas.openxmlformats.org/presentationml/2006/main">
  <p:tag name="MH" val="20160219113219"/>
  <p:tag name="MH_LIBRARY" val="GRAPHIC"/>
  <p:tag name="MH_TYPE" val="PageTitle"/>
  <p:tag name="MH_ORDER" val="PageTitle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60219113219"/>
  <p:tag name="MH_LIBRARY" val="GRAPHIC"/>
</p:tagLst>
</file>

<file path=ppt/tags/tag56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1"/>
</p:tagLst>
</file>

<file path=ppt/tags/tag57.xml><?xml version="1.0" encoding="utf-8"?>
<p:tagLst xmlns:p="http://schemas.openxmlformats.org/presentationml/2006/main">
  <p:tag name="MH" val="20160219113219"/>
  <p:tag name="MH_LIBRARY" val="GRAPHIC"/>
  <p:tag name="MH_TYPE" val="Other"/>
  <p:tag name="MH_ORDER" val="49"/>
</p:tagLst>
</file>

<file path=ppt/tags/tag58.xml><?xml version="1.0" encoding="utf-8"?>
<p:tagLst xmlns:p="http://schemas.openxmlformats.org/presentationml/2006/main">
  <p:tag name="MH" val="20160219113219"/>
  <p:tag name="MH_LIBRARY" val="GRAPHIC"/>
  <p:tag name="MH_TYPE" val="Other"/>
  <p:tag name="MH_ORDER" val="50"/>
</p:tagLst>
</file>

<file path=ppt/tags/tag59.xml><?xml version="1.0" encoding="utf-8"?>
<p:tagLst xmlns:p="http://schemas.openxmlformats.org/presentationml/2006/main">
  <p:tag name="MH" val="20160219113219"/>
  <p:tag name="MH_LIBRARY" val="GRAPHIC"/>
  <p:tag name="MH_TYPE" val="Other"/>
  <p:tag name="MH_ORDER" val="51"/>
</p:tagLst>
</file>

<file path=ppt/tags/tag6.xml><?xml version="1.0" encoding="utf-8"?>
<p:tagLst xmlns:p="http://schemas.openxmlformats.org/presentationml/2006/main">
  <p:tag name="MH" val="20160203101803"/>
  <p:tag name="MH_LIBRARY" val="GRAPHIC"/>
  <p:tag name="MH_TYPE" val="Other"/>
  <p:tag name="MH_ORDER" val="3"/>
</p:tagLst>
</file>

<file path=ppt/tags/tag60.xml><?xml version="1.0" encoding="utf-8"?>
<p:tagLst xmlns:p="http://schemas.openxmlformats.org/presentationml/2006/main">
  <p:tag name="MH" val="20160219113219"/>
  <p:tag name="MH_LIBRARY" val="GRAPHIC"/>
  <p:tag name="MH_TYPE" val="Other"/>
  <p:tag name="MH_ORDER" val="52"/>
</p:tagLst>
</file>

<file path=ppt/tags/tag61.xml><?xml version="1.0" encoding="utf-8"?>
<p:tagLst xmlns:p="http://schemas.openxmlformats.org/presentationml/2006/main">
  <p:tag name="MH" val="20160219113219"/>
  <p:tag name="MH_LIBRARY" val="GRAPHIC"/>
  <p:tag name="MH_TYPE" val="Other"/>
  <p:tag name="MH_ORDER" val="53"/>
</p:tagLst>
</file>

<file path=ppt/tags/tag62.xml><?xml version="1.0" encoding="utf-8"?>
<p:tagLst xmlns:p="http://schemas.openxmlformats.org/presentationml/2006/main">
  <p:tag name="MH" val="20160219113219"/>
  <p:tag name="MH_LIBRARY" val="GRAPHIC"/>
  <p:tag name="MH_TYPE" val="Other"/>
  <p:tag name="MH_ORDER" val="54"/>
</p:tagLst>
</file>

<file path=ppt/tags/tag63.xml><?xml version="1.0" encoding="utf-8"?>
<p:tagLst xmlns:p="http://schemas.openxmlformats.org/presentationml/2006/main">
  <p:tag name="MH" val="20160219113219"/>
  <p:tag name="MH_LIBRARY" val="GRAPHIC"/>
  <p:tag name="MH_TYPE" val="Other"/>
  <p:tag name="MH_ORDER" val="55"/>
</p:tagLst>
</file>

<file path=ppt/tags/tag64.xml><?xml version="1.0" encoding="utf-8"?>
<p:tagLst xmlns:p="http://schemas.openxmlformats.org/presentationml/2006/main">
  <p:tag name="MH" val="20160219113219"/>
  <p:tag name="MH_LIBRARY" val="GRAPHIC"/>
  <p:tag name="MH_TYPE" val="Other"/>
  <p:tag name="MH_ORDER" val="56"/>
</p:tagLst>
</file>

<file path=ppt/tags/tag65.xml><?xml version="1.0" encoding="utf-8"?>
<p:tagLst xmlns:p="http://schemas.openxmlformats.org/presentationml/2006/main">
  <p:tag name="MH" val="20160219113219"/>
  <p:tag name="MH_LIBRARY" val="GRAPHIC"/>
  <p:tag name="MH_TYPE" val="Other"/>
  <p:tag name="MH_ORDER" val="57"/>
</p:tagLst>
</file>

<file path=ppt/tags/tag66.xml><?xml version="1.0" encoding="utf-8"?>
<p:tagLst xmlns:p="http://schemas.openxmlformats.org/presentationml/2006/main">
  <p:tag name="MH" val="20160219113219"/>
  <p:tag name="MH_LIBRARY" val="GRAPHIC"/>
  <p:tag name="MH_TYPE" val="Other"/>
  <p:tag name="MH_ORDER" val="58"/>
</p:tagLst>
</file>

<file path=ppt/tags/tag67.xml><?xml version="1.0" encoding="utf-8"?>
<p:tagLst xmlns:p="http://schemas.openxmlformats.org/presentationml/2006/main">
  <p:tag name="MH" val="20160219113219"/>
  <p:tag name="MH_LIBRARY" val="GRAPHIC"/>
  <p:tag name="MH_TYPE" val="Other"/>
  <p:tag name="MH_ORDER" val="59"/>
</p:tagLst>
</file>

<file path=ppt/tags/tag68.xml><?xml version="1.0" encoding="utf-8"?>
<p:tagLst xmlns:p="http://schemas.openxmlformats.org/presentationml/2006/main">
  <p:tag name="MH" val="20160219113219"/>
  <p:tag name="MH_LIBRARY" val="GRAPHIC"/>
  <p:tag name="MH_TYPE" val="Other"/>
  <p:tag name="MH_ORDER" val="60"/>
</p:tagLst>
</file>

<file path=ppt/tags/tag69.xml><?xml version="1.0" encoding="utf-8"?>
<p:tagLst xmlns:p="http://schemas.openxmlformats.org/presentationml/2006/main">
  <p:tag name="MH" val="20160219113219"/>
  <p:tag name="MH_LIBRARY" val="GRAPHIC"/>
  <p:tag name="MH_TYPE" val="Other"/>
  <p:tag name="MH_ORDER" val="61"/>
</p:tagLst>
</file>

<file path=ppt/tags/tag7.xml><?xml version="1.0" encoding="utf-8"?>
<p:tagLst xmlns:p="http://schemas.openxmlformats.org/presentationml/2006/main">
  <p:tag name="MH" val="20160203101803"/>
  <p:tag name="MH_LIBRARY" val="GRAPHIC"/>
  <p:tag name="MH_TYPE" val="Other"/>
  <p:tag name="MH_ORDER" val="4"/>
</p:tagLst>
</file>

<file path=ppt/tags/tag70.xml><?xml version="1.0" encoding="utf-8"?>
<p:tagLst xmlns:p="http://schemas.openxmlformats.org/presentationml/2006/main">
  <p:tag name="MH" val="20160219113219"/>
  <p:tag name="MH_LIBRARY" val="GRAPHIC"/>
  <p:tag name="MH_TYPE" val="Other"/>
  <p:tag name="MH_ORDER" val="62"/>
</p:tagLst>
</file>

<file path=ppt/tags/tag71.xml><?xml version="1.0" encoding="utf-8"?>
<p:tagLst xmlns:p="http://schemas.openxmlformats.org/presentationml/2006/main">
  <p:tag name="MH" val="20160219113219"/>
  <p:tag name="MH_LIBRARY" val="GRAPHIC"/>
  <p:tag name="MH_TYPE" val="Other"/>
  <p:tag name="MH_ORDER" val="63"/>
</p:tagLst>
</file>

<file path=ppt/tags/tag72.xml><?xml version="1.0" encoding="utf-8"?>
<p:tagLst xmlns:p="http://schemas.openxmlformats.org/presentationml/2006/main">
  <p:tag name="MH" val="20160219113219"/>
  <p:tag name="MH_LIBRARY" val="GRAPHIC"/>
  <p:tag name="MH_TYPE" val="Other"/>
  <p:tag name="MH_ORDER" val="64"/>
</p:tagLst>
</file>

<file path=ppt/tags/tag73.xml><?xml version="1.0" encoding="utf-8"?>
<p:tagLst xmlns:p="http://schemas.openxmlformats.org/presentationml/2006/main">
  <p:tag name="MH" val="20160219113219"/>
  <p:tag name="MH_LIBRARY" val="GRAPHIC"/>
  <p:tag name="MH_TYPE" val="Other"/>
  <p:tag name="MH_ORDER" val="65"/>
</p:tagLst>
</file>

<file path=ppt/tags/tag74.xml><?xml version="1.0" encoding="utf-8"?>
<p:tagLst xmlns:p="http://schemas.openxmlformats.org/presentationml/2006/main">
  <p:tag name="MH" val="20160219113219"/>
  <p:tag name="MH_LIBRARY" val="GRAPHIC"/>
  <p:tag name="MH_TYPE" val="Other"/>
  <p:tag name="MH_ORDER" val="66"/>
</p:tagLst>
</file>

<file path=ppt/tags/tag75.xml><?xml version="1.0" encoding="utf-8"?>
<p:tagLst xmlns:p="http://schemas.openxmlformats.org/presentationml/2006/main">
  <p:tag name="MH" val="20160219113219"/>
  <p:tag name="MH_LIBRARY" val="GRAPHIC"/>
  <p:tag name="MH_TYPE" val="Other"/>
  <p:tag name="MH_ORDER" val="67"/>
</p:tagLst>
</file>

<file path=ppt/tags/tag76.xml><?xml version="1.0" encoding="utf-8"?>
<p:tagLst xmlns:p="http://schemas.openxmlformats.org/presentationml/2006/main">
  <p:tag name="MH" val="20160219113219"/>
  <p:tag name="MH_LIBRARY" val="GRAPHIC"/>
  <p:tag name="MH_TYPE" val="Other"/>
  <p:tag name="MH_ORDER" val="68"/>
</p:tagLst>
</file>

<file path=ppt/tags/tag77.xml><?xml version="1.0" encoding="utf-8"?>
<p:tagLst xmlns:p="http://schemas.openxmlformats.org/presentationml/2006/main">
  <p:tag name="MH" val="20160219113219"/>
  <p:tag name="MH_LIBRARY" val="GRAPHIC"/>
  <p:tag name="MH_TYPE" val="Other"/>
  <p:tag name="MH_ORDER" val="69"/>
</p:tagLst>
</file>

<file path=ppt/tags/tag78.xml><?xml version="1.0" encoding="utf-8"?>
<p:tagLst xmlns:p="http://schemas.openxmlformats.org/presentationml/2006/main">
  <p:tag name="MH" val="20160219113219"/>
  <p:tag name="MH_LIBRARY" val="GRAPHIC"/>
  <p:tag name="MH_TYPE" val="Other"/>
  <p:tag name="MH_ORDER" val="70"/>
</p:tagLst>
</file>

<file path=ppt/tags/tag79.xml><?xml version="1.0" encoding="utf-8"?>
<p:tagLst xmlns:p="http://schemas.openxmlformats.org/presentationml/2006/main">
  <p:tag name="MH" val="20160219113219"/>
  <p:tag name="MH_LIBRARY" val="GRAPHIC"/>
  <p:tag name="MH_TYPE" val="Other"/>
  <p:tag name="MH_ORDER" val="71"/>
</p:tagLst>
</file>

<file path=ppt/tags/tag8.xml><?xml version="1.0" encoding="utf-8"?>
<p:tagLst xmlns:p="http://schemas.openxmlformats.org/presentationml/2006/main">
  <p:tag name="MH" val="20160203101803"/>
  <p:tag name="MH_LIBRARY" val="GRAPHIC"/>
  <p:tag name="MH_TYPE" val="Other"/>
  <p:tag name="MH_ORDER" val="5"/>
</p:tagLst>
</file>

<file path=ppt/tags/tag80.xml><?xml version="1.0" encoding="utf-8"?>
<p:tagLst xmlns:p="http://schemas.openxmlformats.org/presentationml/2006/main">
  <p:tag name="MH" val="20160219113219"/>
  <p:tag name="MH_LIBRARY" val="GRAPHIC"/>
  <p:tag name="MH_TYPE" val="Other"/>
  <p:tag name="MH_ORDER" val="72"/>
</p:tagLst>
</file>

<file path=ppt/tags/tag81.xml><?xml version="1.0" encoding="utf-8"?>
<p:tagLst xmlns:p="http://schemas.openxmlformats.org/presentationml/2006/main">
  <p:tag name="MH" val="20160219113219"/>
  <p:tag name="MH_LIBRARY" val="GRAPHIC"/>
  <p:tag name="MH_TYPE" val="Other"/>
  <p:tag name="MH_ORDER" val="73"/>
</p:tagLst>
</file>

<file path=ppt/tags/tag82.xml><?xml version="1.0" encoding="utf-8"?>
<p:tagLst xmlns:p="http://schemas.openxmlformats.org/presentationml/2006/main">
  <p:tag name="MH" val="20160219113219"/>
  <p:tag name="MH_LIBRARY" val="GRAPHIC"/>
  <p:tag name="MH_TYPE" val="Other"/>
  <p:tag name="MH_ORDER" val="74"/>
</p:tagLst>
</file>

<file path=ppt/tags/tag83.xml><?xml version="1.0" encoding="utf-8"?>
<p:tagLst xmlns:p="http://schemas.openxmlformats.org/presentationml/2006/main">
  <p:tag name="MH" val="20160219113219"/>
  <p:tag name="MH_LIBRARY" val="GRAPHIC"/>
  <p:tag name="MH_TYPE" val="Other"/>
  <p:tag name="MH_ORDER" val="75"/>
</p:tagLst>
</file>

<file path=ppt/tags/tag84.xml><?xml version="1.0" encoding="utf-8"?>
<p:tagLst xmlns:p="http://schemas.openxmlformats.org/presentationml/2006/main">
  <p:tag name="MH" val="20160219113219"/>
  <p:tag name="MH_LIBRARY" val="GRAPHIC"/>
  <p:tag name="MH_TYPE" val="Other"/>
  <p:tag name="MH_ORDER" val="76"/>
</p:tagLst>
</file>

<file path=ppt/tags/tag85.xml><?xml version="1.0" encoding="utf-8"?>
<p:tagLst xmlns:p="http://schemas.openxmlformats.org/presentationml/2006/main">
  <p:tag name="MH" val="20160219113219"/>
  <p:tag name="MH_LIBRARY" val="GRAPHIC"/>
  <p:tag name="MH_TYPE" val="PageTitle"/>
  <p:tag name="MH_ORDER" val="PageTitle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60219113219"/>
  <p:tag name="MH_LIBRARY" val="GRAPHIC"/>
</p:tagLst>
</file>

<file path=ppt/tags/tag88.xml><?xml version="1.0" encoding="utf-8"?>
<p:tagLst xmlns:p="http://schemas.openxmlformats.org/presentationml/2006/main">
  <p:tag name="MH" val="20160219113219"/>
  <p:tag name="MH_LIBRARY" val="GRAPHIC"/>
  <p:tag name="MH_TYPE" val="SubTitle"/>
  <p:tag name="MH_ORDER" val="1"/>
</p:tagLst>
</file>

<file path=ppt/tags/tag89.xml><?xml version="1.0" encoding="utf-8"?>
<p:tagLst xmlns:p="http://schemas.openxmlformats.org/presentationml/2006/main">
  <p:tag name="MH" val="20160219113219"/>
  <p:tag name="MH_LIBRARY" val="GRAPHIC"/>
  <p:tag name="MH_TYPE" val="Other"/>
  <p:tag name="MH_ORDER" val="49"/>
</p:tagLst>
</file>

<file path=ppt/tags/tag9.xml><?xml version="1.0" encoding="utf-8"?>
<p:tagLst xmlns:p="http://schemas.openxmlformats.org/presentationml/2006/main">
  <p:tag name="MH" val="20160203101803"/>
  <p:tag name="MH_LIBRARY" val="GRAPHIC"/>
  <p:tag name="MH_TYPE" val="Other"/>
  <p:tag name="MH_ORDER" val="6"/>
</p:tagLst>
</file>

<file path=ppt/tags/tag90.xml><?xml version="1.0" encoding="utf-8"?>
<p:tagLst xmlns:p="http://schemas.openxmlformats.org/presentationml/2006/main">
  <p:tag name="MH" val="20160219113219"/>
  <p:tag name="MH_LIBRARY" val="GRAPHIC"/>
  <p:tag name="MH_TYPE" val="Other"/>
  <p:tag name="MH_ORDER" val="50"/>
</p:tagLst>
</file>

<file path=ppt/tags/tag91.xml><?xml version="1.0" encoding="utf-8"?>
<p:tagLst xmlns:p="http://schemas.openxmlformats.org/presentationml/2006/main">
  <p:tag name="MH" val="20160219113219"/>
  <p:tag name="MH_LIBRARY" val="GRAPHIC"/>
  <p:tag name="MH_TYPE" val="Other"/>
  <p:tag name="MH_ORDER" val="51"/>
</p:tagLst>
</file>

<file path=ppt/tags/tag92.xml><?xml version="1.0" encoding="utf-8"?>
<p:tagLst xmlns:p="http://schemas.openxmlformats.org/presentationml/2006/main">
  <p:tag name="MH" val="20160219113219"/>
  <p:tag name="MH_LIBRARY" val="GRAPHIC"/>
  <p:tag name="MH_TYPE" val="Other"/>
  <p:tag name="MH_ORDER" val="52"/>
</p:tagLst>
</file>

<file path=ppt/tags/tag93.xml><?xml version="1.0" encoding="utf-8"?>
<p:tagLst xmlns:p="http://schemas.openxmlformats.org/presentationml/2006/main">
  <p:tag name="MH" val="20160219113219"/>
  <p:tag name="MH_LIBRARY" val="GRAPHIC"/>
  <p:tag name="MH_TYPE" val="Other"/>
  <p:tag name="MH_ORDER" val="53"/>
</p:tagLst>
</file>

<file path=ppt/tags/tag94.xml><?xml version="1.0" encoding="utf-8"?>
<p:tagLst xmlns:p="http://schemas.openxmlformats.org/presentationml/2006/main">
  <p:tag name="MH" val="20160219113219"/>
  <p:tag name="MH_LIBRARY" val="GRAPHIC"/>
  <p:tag name="MH_TYPE" val="Other"/>
  <p:tag name="MH_ORDER" val="54"/>
</p:tagLst>
</file>

<file path=ppt/tags/tag95.xml><?xml version="1.0" encoding="utf-8"?>
<p:tagLst xmlns:p="http://schemas.openxmlformats.org/presentationml/2006/main">
  <p:tag name="MH" val="20160219113219"/>
  <p:tag name="MH_LIBRARY" val="GRAPHIC"/>
  <p:tag name="MH_TYPE" val="Other"/>
  <p:tag name="MH_ORDER" val="55"/>
</p:tagLst>
</file>

<file path=ppt/tags/tag96.xml><?xml version="1.0" encoding="utf-8"?>
<p:tagLst xmlns:p="http://schemas.openxmlformats.org/presentationml/2006/main">
  <p:tag name="MH" val="20160219113219"/>
  <p:tag name="MH_LIBRARY" val="GRAPHIC"/>
  <p:tag name="MH_TYPE" val="Other"/>
  <p:tag name="MH_ORDER" val="56"/>
</p:tagLst>
</file>

<file path=ppt/tags/tag97.xml><?xml version="1.0" encoding="utf-8"?>
<p:tagLst xmlns:p="http://schemas.openxmlformats.org/presentationml/2006/main">
  <p:tag name="MH" val="20160219113219"/>
  <p:tag name="MH_LIBRARY" val="GRAPHIC"/>
  <p:tag name="MH_TYPE" val="Other"/>
  <p:tag name="MH_ORDER" val="57"/>
</p:tagLst>
</file>

<file path=ppt/tags/tag98.xml><?xml version="1.0" encoding="utf-8"?>
<p:tagLst xmlns:p="http://schemas.openxmlformats.org/presentationml/2006/main">
  <p:tag name="MH" val="20160219113219"/>
  <p:tag name="MH_LIBRARY" val="GRAPHIC"/>
  <p:tag name="MH_TYPE" val="Other"/>
  <p:tag name="MH_ORDER" val="58"/>
</p:tagLst>
</file>

<file path=ppt/tags/tag99.xml><?xml version="1.0" encoding="utf-8"?>
<p:tagLst xmlns:p="http://schemas.openxmlformats.org/presentationml/2006/main">
  <p:tag name="MH" val="20160219113219"/>
  <p:tag name="MH_LIBRARY" val="GRAPHIC"/>
  <p:tag name="MH_TYPE" val="Other"/>
  <p:tag name="MH_ORDER" val="59"/>
</p:tagLst>
</file>

<file path=ppt/theme/theme1.xml><?xml version="1.0" encoding="utf-8"?>
<a:theme xmlns:a="http://schemas.openxmlformats.org/drawingml/2006/main" name="Office 主题​​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WPS 演示</Application>
  <PresentationFormat>全屏显示(16:9)</PresentationFormat>
  <Paragraphs>82</Paragraphs>
  <Slides>14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Impact</vt:lpstr>
      <vt:lpstr>Times New Roman</vt:lpstr>
      <vt:lpstr>Aharoni</vt:lpstr>
      <vt:lpstr>Arial Unicode MS</vt:lpstr>
      <vt:lpstr>Calibri</vt:lpstr>
      <vt:lpstr>Office 主题​​</vt:lpstr>
      <vt:lpstr>PowerPoint 演示文稿</vt:lpstr>
      <vt:lpstr>信用修复方式</vt:lpstr>
      <vt:lpstr>信用修复方式——线上申请</vt:lpstr>
      <vt:lpstr>信用修复方式——线上申请</vt:lpstr>
      <vt:lpstr>信用修复方式——线上申请</vt:lpstr>
      <vt:lpstr>信用修复方式——线上申请</vt:lpstr>
      <vt:lpstr>信用修复方式——线上申请</vt:lpstr>
      <vt:lpstr>信用修复方式——线上申请</vt:lpstr>
      <vt:lpstr>信用修复方式——线上申请</vt:lpstr>
      <vt:lpstr>信用修复方式——线上申请</vt:lpstr>
      <vt:lpstr>PowerPoint 演示文稿</vt:lpstr>
      <vt:lpstr>信用修复材料</vt:lpstr>
      <vt:lpstr>信用修复材料</vt:lpstr>
      <vt:lpstr>信用修复材料</vt:lpstr>
    </vt:vector>
  </TitlesOfParts>
  <LinksUpToDate>false</LinksUpToDate>
  <SharedDoc>false</SharedDoc>
  <HyperlinksChanged>false</HyperlinksChanged>
  <AppVersion>14.0000</AppVersion>
  <HyperlinkBase>https://dxpu.taobao.com/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Administrator</cp:lastModifiedBy>
  <cp:revision>66</cp:revision>
  <dcterms:created xsi:type="dcterms:W3CDTF">2016-02-02T00:23:00Z</dcterms:created>
  <dcterms:modified xsi:type="dcterms:W3CDTF">2024-07-09T03:23:17Z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0D7CEABC822E46FF90E38D48D0202F47_13</vt:lpwstr>
  </property>
  <property fmtid="{D5CDD505-2E9C-101B-9397-08002B2CF9AE}" pid="3" name="KSOProductBuildVer">
    <vt:lpwstr>2052-12.1.0.16929</vt:lpwstr>
  </property>
</Properties>
</file>