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"/>
  </p:notesMasterIdLst>
  <p:handoutMasterIdLst>
    <p:handoutMasterId r:id="rId25"/>
  </p:handoutMasterIdLst>
  <p:sldIdLst>
    <p:sldId id="882" r:id="rId3"/>
    <p:sldId id="1014" r:id="rId5"/>
    <p:sldId id="1033" r:id="rId6"/>
    <p:sldId id="1035" r:id="rId7"/>
    <p:sldId id="1036" r:id="rId8"/>
    <p:sldId id="1016" r:id="rId9"/>
    <p:sldId id="1037" r:id="rId10"/>
    <p:sldId id="1038" r:id="rId11"/>
    <p:sldId id="1039" r:id="rId12"/>
    <p:sldId id="1094" r:id="rId13"/>
    <p:sldId id="1042" r:id="rId14"/>
    <p:sldId id="1088" r:id="rId15"/>
    <p:sldId id="1040" r:id="rId16"/>
    <p:sldId id="1044" r:id="rId17"/>
    <p:sldId id="1089" r:id="rId18"/>
    <p:sldId id="1096" r:id="rId19"/>
    <p:sldId id="1097" r:id="rId20"/>
    <p:sldId id="1104" r:id="rId21"/>
    <p:sldId id="1105" r:id="rId22"/>
    <p:sldId id="1098" r:id="rId23"/>
    <p:sldId id="338" r:id="rId24"/>
  </p:sldIdLst>
  <p:sldSz cx="12192000" cy="6858000"/>
  <p:notesSz cx="6858000" cy="9144000"/>
  <p:defaultTextStyle>
    <a:defPPr>
      <a:defRPr lang="zh-CN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米 小兮" initials="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srgbClr val="FF0000"/>
    </p:penClr>
    <p:extLst>
      <p:ext uri="{2FDB2607-1784-4EEB-B798-7EB5836EED8A}">
        <p14:showMediaCtrls xmlns:p14="http://schemas.microsoft.com/office/powerpoint/2010/main" val="1"/>
      </p:ext>
    </p:extLst>
  </p:showPr>
  <p:clrMru>
    <a:srgbClr val="0070C0"/>
    <a:srgbClr val="0C8DE4"/>
    <a:srgbClr val="FEF9F9"/>
    <a:srgbClr val="50BAB3"/>
    <a:srgbClr val="4F81BD"/>
    <a:srgbClr val="D24726"/>
    <a:srgbClr val="C00000"/>
    <a:srgbClr val="C7524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676" autoAdjust="0"/>
    <p:restoredTop sz="93634" autoAdjust="0"/>
  </p:normalViewPr>
  <p:slideViewPr>
    <p:cSldViewPr>
      <p:cViewPr varScale="1">
        <p:scale>
          <a:sx n="72" d="100"/>
          <a:sy n="72" d="100"/>
        </p:scale>
        <p:origin x="-462" y="-102"/>
      </p:cViewPr>
      <p:guideLst>
        <p:guide orient="horz" pos="1626"/>
        <p:guide pos="4378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4" cy="72004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9" Type="http://schemas.openxmlformats.org/officeDocument/2006/relationships/commentAuthors" Target="commentAuthors.xml"/><Relationship Id="rId28" Type="http://schemas.openxmlformats.org/officeDocument/2006/relationships/tableStyles" Target="tableStyles.xml"/><Relationship Id="rId27" Type="http://schemas.openxmlformats.org/officeDocument/2006/relationships/viewProps" Target="viewProps.xml"/><Relationship Id="rId26" Type="http://schemas.openxmlformats.org/officeDocument/2006/relationships/presProps" Target="presProps.xml"/><Relationship Id="rId25" Type="http://schemas.openxmlformats.org/officeDocument/2006/relationships/handoutMaster" Target="handoutMasters/handoutMaster1.xml"/><Relationship Id="rId24" Type="http://schemas.openxmlformats.org/officeDocument/2006/relationships/slide" Target="slides/slide21.xml"/><Relationship Id="rId23" Type="http://schemas.openxmlformats.org/officeDocument/2006/relationships/slide" Target="slides/slide20.xml"/><Relationship Id="rId22" Type="http://schemas.openxmlformats.org/officeDocument/2006/relationships/slide" Target="slides/slide19.xml"/><Relationship Id="rId21" Type="http://schemas.openxmlformats.org/officeDocument/2006/relationships/slide" Target="slides/slide18.xml"/><Relationship Id="rId20" Type="http://schemas.openxmlformats.org/officeDocument/2006/relationships/slide" Target="slides/slide17.xml"/><Relationship Id="rId2" Type="http://schemas.openxmlformats.org/officeDocument/2006/relationships/theme" Target="theme/theme1.xml"/><Relationship Id="rId19" Type="http://schemas.openxmlformats.org/officeDocument/2006/relationships/slide" Target="slides/slide16.xml"/><Relationship Id="rId18" Type="http://schemas.openxmlformats.org/officeDocument/2006/relationships/slide" Target="slides/slide15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B84EA-7D68-4D60-9CB1-D50884785D1C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E0FC9-F1F8-4FAE-9988-3BA365CFD46F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Rot="1" noChangeAspect="1" noChangeArrowheads="1"/>
          </p:cNvSpPr>
          <p:nvPr>
            <p:ph type="sldImg" idx="4294967295"/>
          </p:nvPr>
        </p:nvSpPr>
        <p:spPr bwMode="auto">
          <a:xfrm>
            <a:off x="1050925" y="754063"/>
            <a:ext cx="4572000" cy="3294062"/>
          </a:xfrm>
          <a:prstGeom prst="rect">
            <a:avLst/>
          </a:prstGeom>
          <a:noFill/>
          <a:ln w="9525">
            <a:noFill/>
            <a:miter lim="800000"/>
          </a:ln>
        </p:spPr>
      </p:sp>
      <p:sp>
        <p:nvSpPr>
          <p:cNvPr id="62467" name="Rectangle 3"/>
          <p:cNvSpPr>
            <a:spLocks noGrp="1" noRot="1" noChangeAspect="1" noChangeArrowheads="1"/>
          </p:cNvSpPr>
          <p:nvPr/>
        </p:nvSpPr>
        <p:spPr bwMode="auto">
          <a:xfrm>
            <a:off x="538163" y="4387850"/>
            <a:ext cx="5780087" cy="3952875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buFont typeface="Arial" panose="020B0604020202020204" pitchFamily="34" charset="0"/>
              <a:buNone/>
              <a:defRPr/>
            </a:pPr>
            <a:r>
              <a:rPr lang="zh-CN" altLang="en-US" sz="1200"/>
              <a:t>单击此处编辑母版文本样式
第二级
第三级
第四级
第五级</a:t>
            </a:r>
            <a:endParaRPr lang="zh-CN" altLang="en-US" sz="1200"/>
          </a:p>
        </p:txBody>
      </p:sp>
      <p:sp>
        <p:nvSpPr>
          <p:cNvPr id="2052" name="Rectangle 4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3388" cy="457200"/>
          </a:xfrm>
          <a:prstGeom prst="rect">
            <a:avLst/>
          </a:prstGeom>
          <a:noFill/>
          <a:ln w="9525">
            <a:noFill/>
            <a:miter/>
          </a:ln>
        </p:spPr>
        <p:txBody>
          <a:bodyPr vert="horz" wrap="square" anchor="t"/>
          <a:lstStyle>
            <a:lvl1pPr eaLnBrk="1" hangingPunct="1">
              <a:buFont typeface="Arial" panose="020B0604020202020204" pitchFamily="34" charset="0"/>
              <a:buNone/>
              <a:defRPr sz="1200" noProof="1">
                <a:latin typeface="Arial" panose="020B0604020202020204" pitchFamily="34" charset="0"/>
                <a:ea typeface="宋体" panose="02010600030101010101" pitchFamily="2" charset="-122"/>
              </a:defRPr>
            </a:lvl1pPr>
          </a:lstStyle>
          <a:p>
            <a:pPr>
              <a:defRPr/>
            </a:pPr>
          </a:p>
        </p:txBody>
      </p:sp>
      <p:sp>
        <p:nvSpPr>
          <p:cNvPr id="2053" name="Rectangle 5"/>
          <p:cNvSpPr>
            <a:spLocks noGrp="1"/>
          </p:cNvSpPr>
          <p:nvPr>
            <p:ph type="dt" idx="1"/>
          </p:nvPr>
        </p:nvSpPr>
        <p:spPr>
          <a:xfrm>
            <a:off x="3883025" y="0"/>
            <a:ext cx="2974975" cy="457200"/>
          </a:xfrm>
          <a:prstGeom prst="rect">
            <a:avLst/>
          </a:prstGeom>
          <a:noFill/>
          <a:ln w="9525">
            <a:noFill/>
            <a:miter/>
          </a:ln>
        </p:spPr>
        <p:txBody>
          <a:bodyPr vert="horz" wrap="square" anchor="t"/>
          <a:lstStyle>
            <a:lvl1pPr algn="r" eaLnBrk="1" hangingPunct="1">
              <a:buFont typeface="Arial" panose="020B0604020202020204" pitchFamily="34" charset="0"/>
              <a:buNone/>
              <a:defRPr sz="1200" noProof="1">
                <a:latin typeface="Arial" panose="020B0604020202020204" pitchFamily="34" charset="0"/>
                <a:ea typeface="宋体" panose="02010600030101010101" pitchFamily="2" charset="-122"/>
              </a:defRPr>
            </a:lvl1pPr>
          </a:lstStyle>
          <a:p>
            <a:pPr>
              <a:defRPr/>
            </a:pPr>
          </a:p>
        </p:txBody>
      </p:sp>
      <p:sp>
        <p:nvSpPr>
          <p:cNvPr id="2054" name="Rectangle 6"/>
          <p:cNvSpPr>
            <a:spLocks noGrp="1"/>
          </p:cNvSpPr>
          <p:nvPr>
            <p:ph type="ftr" sz="quarter" idx="4"/>
          </p:nvPr>
        </p:nvSpPr>
        <p:spPr>
          <a:xfrm>
            <a:off x="0" y="8686800"/>
            <a:ext cx="2973388" cy="457200"/>
          </a:xfrm>
          <a:prstGeom prst="rect">
            <a:avLst/>
          </a:prstGeom>
          <a:noFill/>
          <a:ln w="9525">
            <a:noFill/>
            <a:miter/>
          </a:ln>
        </p:spPr>
        <p:txBody>
          <a:bodyPr vert="horz" wrap="square" anchor="t"/>
          <a:lstStyle>
            <a:lvl1pPr eaLnBrk="1" hangingPunct="1">
              <a:buFont typeface="Arial" panose="020B0604020202020204" pitchFamily="34" charset="0"/>
              <a:buNone/>
              <a:defRPr sz="1200" noProof="1">
                <a:latin typeface="Arial" panose="020B0604020202020204" pitchFamily="34" charset="0"/>
                <a:ea typeface="宋体" panose="02010600030101010101" pitchFamily="2" charset="-122"/>
              </a:defRPr>
            </a:lvl1pPr>
          </a:lstStyle>
          <a:p>
            <a:pPr>
              <a:defRPr/>
            </a:pPr>
          </a:p>
        </p:txBody>
      </p:sp>
      <p:sp>
        <p:nvSpPr>
          <p:cNvPr id="2055" name="Rectangle 7"/>
          <p:cNvSpPr>
            <a:spLocks noGrp="1"/>
          </p:cNvSpPr>
          <p:nvPr>
            <p:ph type="sldNum" sz="quarter" idx="5"/>
          </p:nvPr>
        </p:nvSpPr>
        <p:spPr>
          <a:xfrm>
            <a:off x="3883025" y="8686800"/>
            <a:ext cx="2974975" cy="457200"/>
          </a:xfrm>
          <a:prstGeom prst="rect">
            <a:avLst/>
          </a:prstGeom>
          <a:noFill/>
          <a:ln w="9525">
            <a:noFill/>
            <a:miter/>
          </a:ln>
        </p:spPr>
        <p:txBody>
          <a:bodyPr vert="horz" wrap="square" lIns="91440" tIns="45720" rIns="91440" bIns="45720" numCol="1" anchor="t" anchorCtr="0" compatLnSpc="1"/>
          <a:lstStyle>
            <a:lvl1pPr algn="r" eaLnBrk="1" hangingPunct="1">
              <a:buFont typeface="Arial" panose="020B0604020202020204" pitchFamily="34" charset="0"/>
              <a:buNone/>
              <a:defRPr>
                <a:latin typeface="Arial" panose="020B0604020202020204" pitchFamily="34" charset="0"/>
                <a:ea typeface="宋体" panose="02010600030101010101" pitchFamily="2" charset="-122"/>
              </a:defRPr>
            </a:lvl1pPr>
          </a:lstStyle>
          <a:p>
            <a:pPr>
              <a:defRPr/>
            </a:pPr>
            <a:fld id="{64784495-66FC-4352-9AFF-944493E7B0D6}" type="slidenum">
              <a:rPr lang="zh-CN" altLang="en-US"/>
            </a:fld>
            <a:endParaRPr lang="zh-CN" altLang="en-US" sz="120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lvl="1" algn="l" rtl="0" eaLnBrk="0" fontAlgn="base" hangingPunct="0">
      <a:spcBef>
        <a:spcPct val="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lvl="2" algn="l" rtl="0" eaLnBrk="0" fontAlgn="base" hangingPunct="0">
      <a:spcBef>
        <a:spcPct val="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lvl="3" algn="l" rtl="0" eaLnBrk="0" fontAlgn="base" hangingPunct="0">
      <a:spcBef>
        <a:spcPct val="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lvl="4" algn="l" rtl="0" eaLnBrk="0" fontAlgn="base" hangingPunct="0">
      <a:spcBef>
        <a:spcPct val="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lvl="5" indent="0">
      <a:defRPr sz="1200" kern="1200">
        <a:latin typeface="+mn-lt"/>
        <a:ea typeface="+mn-ea"/>
        <a:cs typeface="+mn-cs"/>
      </a:defRPr>
    </a:lvl6pPr>
    <a:lvl7pPr marL="2743200" lvl="6" indent="0">
      <a:defRPr sz="1200" kern="1200">
        <a:latin typeface="+mn-lt"/>
        <a:ea typeface="+mn-ea"/>
        <a:cs typeface="+mn-cs"/>
      </a:defRPr>
    </a:lvl7pPr>
    <a:lvl8pPr marL="3200400" lvl="7" indent="0">
      <a:defRPr sz="1200" kern="1200">
        <a:latin typeface="+mn-lt"/>
        <a:ea typeface="+mn-ea"/>
        <a:cs typeface="+mn-cs"/>
      </a:defRPr>
    </a:lvl8pPr>
    <a:lvl9pPr marL="3657600" lvl="8" indent="0">
      <a:defRPr sz="1200" kern="1200"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2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3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4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5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6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7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8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9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0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幻灯片图像占位符 1"/>
          <p:cNvSpPr>
            <a:spLocks noGrp="1" noRot="1" noChangeAspect="1" noChangeArrowheads="1" noTextEdit="1"/>
          </p:cNvSpPr>
          <p:nvPr>
            <p:ph type="sldImg" idx="4294967295"/>
          </p:nvPr>
        </p:nvSpPr>
        <p:spPr>
          <a:xfrm>
            <a:off x="409575" y="754063"/>
            <a:ext cx="5854700" cy="3294062"/>
          </a:xfrm>
        </p:spPr>
      </p:sp>
      <p:sp>
        <p:nvSpPr>
          <p:cNvPr id="15362" name="备注占位符 2"/>
          <p:cNvSpPr>
            <a:spLocks noGrp="1" noChangeArrowheads="1"/>
          </p:cNvSpPr>
          <p:nvPr>
            <p:ph type="body" idx="4294967295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miter lim="800000"/>
          </a:ln>
        </p:spPr>
        <p:txBody>
          <a:bodyPr/>
          <a:lstStyle/>
          <a:p>
            <a:endParaRPr lang="zh-CN" altLang="en-US" smtClean="0">
              <a:latin typeface="Arial" panose="020B0604020202020204" pitchFamily="34" charset="0"/>
            </a:endParaRPr>
          </a:p>
        </p:txBody>
      </p:sp>
      <p:sp>
        <p:nvSpPr>
          <p:cNvPr id="15363" name="灯片编号占位符 3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</a:ln>
        </p:spPr>
        <p:txBody>
          <a:bodyPr/>
          <a:lstStyle/>
          <a:p>
            <a:pPr>
              <a:buFont typeface="Arial" panose="020B0604020202020204" pitchFamily="34" charset="0"/>
              <a:buNone/>
            </a:pPr>
            <a:fld id="{A1193BB6-BC3A-4969-9016-0876B77BA0F7}" type="slidenum">
              <a:rPr lang="zh-CN" altLang="en-US" smtClean="0">
                <a:latin typeface="Arial" panose="020B0604020202020204" pitchFamily="34" charset="0"/>
                <a:ea typeface="宋体" panose="02010600030101010101" pitchFamily="2" charset="-122"/>
              </a:rPr>
            </a:fld>
            <a:endParaRPr lang="zh-CN" altLang="en-US" sz="1200" smtClean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幻灯片图像占位符 1"/>
          <p:cNvSpPr>
            <a:spLocks noGrp="1" noRot="1" noChangeAspect="1" noChangeArrowheads="1" noTextEdit="1"/>
          </p:cNvSpPr>
          <p:nvPr>
            <p:ph type="sldImg" idx="4294967295"/>
          </p:nvPr>
        </p:nvSpPr>
        <p:spPr>
          <a:xfrm>
            <a:off x="409575" y="754063"/>
            <a:ext cx="5854700" cy="3294062"/>
          </a:xfrm>
        </p:spPr>
      </p:sp>
      <p:sp>
        <p:nvSpPr>
          <p:cNvPr id="31746" name="灯片编号占位符 2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</a:ln>
        </p:spPr>
        <p:txBody>
          <a:bodyPr/>
          <a:lstStyle/>
          <a:p>
            <a:pPr>
              <a:buFont typeface="Arial" panose="020B0604020202020204" pitchFamily="34" charset="0"/>
              <a:buNone/>
            </a:pPr>
            <a:fld id="{CB500905-92C5-420B-9E7A-CEE584D578D7}" type="slidenum">
              <a:rPr lang="zh-CN" altLang="en-US" smtClean="0">
                <a:latin typeface="Arial" panose="020B0604020202020204" pitchFamily="34" charset="0"/>
                <a:ea typeface="宋体" panose="02010600030101010101" pitchFamily="2" charset="-122"/>
              </a:rPr>
            </a:fld>
            <a:endParaRPr lang="zh-CN" altLang="en-US" sz="1200" smtClean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31747" name="文本占位符 3"/>
          <p:cNvSpPr>
            <a:spLocks noGrp="1"/>
          </p:cNvSpPr>
          <p:nvPr>
            <p:ph type="body" sz="quarter"/>
          </p:nvPr>
        </p:nvSpPr>
        <p:spPr bwMode="auto">
          <a:xfrm>
            <a:off x="685800" y="4400550"/>
            <a:ext cx="5486400" cy="3600450"/>
          </a:xfrm>
          <a:prstGeom prst="rect">
            <a:avLst/>
          </a:prstGeom>
          <a:noFill/>
          <a:ln>
            <a:miter lim="800000"/>
          </a:ln>
        </p:spPr>
        <p:txBody>
          <a:bodyPr/>
          <a:lstStyle/>
          <a:p>
            <a:pPr eaLnBrk="1" hangingPunct="1"/>
            <a:endParaRPr lang="zh-CN" altLang="en-US" sz="7200" noProof="1" smtClean="0">
              <a:solidFill>
                <a:srgbClr val="FF0000"/>
              </a:solidFill>
              <a:latin typeface="+中文标题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幻灯片图像占位符 1"/>
          <p:cNvSpPr>
            <a:spLocks noGrp="1" noRot="1" noChangeAspect="1" noChangeArrowheads="1" noTextEdit="1"/>
          </p:cNvSpPr>
          <p:nvPr>
            <p:ph type="sldImg" idx="4294967295"/>
          </p:nvPr>
        </p:nvSpPr>
        <p:spPr>
          <a:xfrm>
            <a:off x="409575" y="754063"/>
            <a:ext cx="5854700" cy="3294062"/>
          </a:xfrm>
        </p:spPr>
      </p:sp>
      <p:sp>
        <p:nvSpPr>
          <p:cNvPr id="33794" name="灯片编号占位符 2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</a:ln>
        </p:spPr>
        <p:txBody>
          <a:bodyPr/>
          <a:lstStyle/>
          <a:p>
            <a:pPr>
              <a:buFont typeface="Arial" panose="020B0604020202020204" pitchFamily="34" charset="0"/>
              <a:buNone/>
            </a:pPr>
            <a:fld id="{1000B4B9-FC29-4D1D-8E11-8C3B94972EE5}" type="slidenum">
              <a:rPr lang="zh-CN" altLang="en-US" smtClean="0">
                <a:latin typeface="Arial" panose="020B0604020202020204" pitchFamily="34" charset="0"/>
                <a:ea typeface="宋体" panose="02010600030101010101" pitchFamily="2" charset="-122"/>
              </a:rPr>
            </a:fld>
            <a:endParaRPr lang="zh-CN" altLang="en-US" sz="1200" smtClean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33795" name="文本占位符 3"/>
          <p:cNvSpPr>
            <a:spLocks noGrp="1"/>
          </p:cNvSpPr>
          <p:nvPr>
            <p:ph type="body" sz="quarter"/>
          </p:nvPr>
        </p:nvSpPr>
        <p:spPr bwMode="auto">
          <a:xfrm>
            <a:off x="685800" y="4400550"/>
            <a:ext cx="5486400" cy="3600450"/>
          </a:xfrm>
          <a:prstGeom prst="rect">
            <a:avLst/>
          </a:prstGeom>
          <a:noFill/>
          <a:ln>
            <a:miter lim="800000"/>
          </a:ln>
        </p:spPr>
        <p:txBody>
          <a:bodyPr/>
          <a:lstStyle/>
          <a:p>
            <a:pPr eaLnBrk="1" hangingPunct="1"/>
            <a:endParaRPr lang="zh-CN" altLang="en-US" sz="7200" noProof="1" smtClean="0">
              <a:solidFill>
                <a:srgbClr val="FF0000"/>
              </a:solidFill>
              <a:latin typeface="+中文标题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幻灯片图像占位符 1"/>
          <p:cNvSpPr>
            <a:spLocks noGrp="1" noRot="1" noChangeAspect="1" noChangeArrowheads="1" noTextEdit="1"/>
          </p:cNvSpPr>
          <p:nvPr>
            <p:ph type="sldImg" idx="4294967295"/>
          </p:nvPr>
        </p:nvSpPr>
        <p:spPr>
          <a:xfrm>
            <a:off x="409575" y="754063"/>
            <a:ext cx="5854700" cy="3294062"/>
          </a:xfrm>
        </p:spPr>
      </p:sp>
      <p:sp>
        <p:nvSpPr>
          <p:cNvPr id="35842" name="灯片编号占位符 2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</a:ln>
        </p:spPr>
        <p:txBody>
          <a:bodyPr/>
          <a:lstStyle/>
          <a:p>
            <a:pPr>
              <a:buFont typeface="Arial" panose="020B0604020202020204" pitchFamily="34" charset="0"/>
              <a:buNone/>
            </a:pPr>
            <a:fld id="{2006986E-0BD6-4CE5-A0A3-FE61AB2D9B66}" type="slidenum">
              <a:rPr lang="zh-CN" altLang="en-US" smtClean="0">
                <a:latin typeface="Arial" panose="020B0604020202020204" pitchFamily="34" charset="0"/>
                <a:ea typeface="宋体" panose="02010600030101010101" pitchFamily="2" charset="-122"/>
              </a:rPr>
            </a:fld>
            <a:endParaRPr lang="zh-CN" altLang="en-US" sz="1200" smtClean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35843" name="文本占位符 3"/>
          <p:cNvSpPr>
            <a:spLocks noGrp="1"/>
          </p:cNvSpPr>
          <p:nvPr>
            <p:ph type="body" sz="quarter"/>
          </p:nvPr>
        </p:nvSpPr>
        <p:spPr bwMode="auto">
          <a:xfrm>
            <a:off x="685800" y="4400550"/>
            <a:ext cx="5486400" cy="3600450"/>
          </a:xfrm>
          <a:prstGeom prst="rect">
            <a:avLst/>
          </a:prstGeom>
          <a:noFill/>
          <a:ln>
            <a:miter lim="800000"/>
          </a:ln>
        </p:spPr>
        <p:txBody>
          <a:bodyPr/>
          <a:lstStyle/>
          <a:p>
            <a:pPr eaLnBrk="1" hangingPunct="1"/>
            <a:endParaRPr lang="zh-CN" altLang="en-US" sz="7200" noProof="1" smtClean="0">
              <a:solidFill>
                <a:srgbClr val="FF0000"/>
              </a:solidFill>
              <a:latin typeface="+中文标题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幻灯片图像占位符 1"/>
          <p:cNvSpPr>
            <a:spLocks noGrp="1" noRot="1" noChangeAspect="1" noChangeArrowheads="1" noTextEdit="1"/>
          </p:cNvSpPr>
          <p:nvPr>
            <p:ph type="sldImg" idx="4294967295"/>
          </p:nvPr>
        </p:nvSpPr>
        <p:spPr>
          <a:xfrm>
            <a:off x="409575" y="754063"/>
            <a:ext cx="5854700" cy="3294062"/>
          </a:xfrm>
        </p:spPr>
      </p:sp>
      <p:sp>
        <p:nvSpPr>
          <p:cNvPr id="37890" name="灯片编号占位符 2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</a:ln>
        </p:spPr>
        <p:txBody>
          <a:bodyPr/>
          <a:lstStyle/>
          <a:p>
            <a:pPr>
              <a:buFont typeface="Arial" panose="020B0604020202020204" pitchFamily="34" charset="0"/>
              <a:buNone/>
            </a:pPr>
            <a:fld id="{92495155-1AC8-45F5-8426-66AD7E284250}" type="slidenum">
              <a:rPr lang="zh-CN" altLang="en-US" smtClean="0">
                <a:latin typeface="Arial" panose="020B0604020202020204" pitchFamily="34" charset="0"/>
                <a:ea typeface="宋体" panose="02010600030101010101" pitchFamily="2" charset="-122"/>
              </a:rPr>
            </a:fld>
            <a:endParaRPr lang="zh-CN" altLang="en-US" sz="1200" smtClean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37891" name="文本占位符 3"/>
          <p:cNvSpPr>
            <a:spLocks noGrp="1"/>
          </p:cNvSpPr>
          <p:nvPr>
            <p:ph type="body" sz="quarter"/>
          </p:nvPr>
        </p:nvSpPr>
        <p:spPr bwMode="auto">
          <a:xfrm>
            <a:off x="685800" y="4400550"/>
            <a:ext cx="5486400" cy="3600450"/>
          </a:xfrm>
          <a:prstGeom prst="rect">
            <a:avLst/>
          </a:prstGeom>
          <a:noFill/>
          <a:ln>
            <a:miter lim="800000"/>
          </a:ln>
        </p:spPr>
        <p:txBody>
          <a:bodyPr/>
          <a:lstStyle/>
          <a:p>
            <a:pPr eaLnBrk="1" hangingPunct="1"/>
            <a:endParaRPr lang="zh-CN" altLang="en-US" sz="7200" noProof="1" smtClean="0">
              <a:solidFill>
                <a:srgbClr val="FF0000"/>
              </a:solidFill>
              <a:latin typeface="+中文标题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幻灯片图像占位符 1"/>
          <p:cNvSpPr>
            <a:spLocks noGrp="1" noRot="1" noChangeAspect="1" noChangeArrowheads="1" noTextEdit="1"/>
          </p:cNvSpPr>
          <p:nvPr>
            <p:ph type="sldImg" idx="4294967295"/>
          </p:nvPr>
        </p:nvSpPr>
        <p:spPr>
          <a:xfrm>
            <a:off x="409575" y="754063"/>
            <a:ext cx="5854700" cy="3294062"/>
          </a:xfrm>
        </p:spPr>
      </p:sp>
      <p:sp>
        <p:nvSpPr>
          <p:cNvPr id="39938" name="灯片编号占位符 2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</a:ln>
        </p:spPr>
        <p:txBody>
          <a:bodyPr/>
          <a:lstStyle/>
          <a:p>
            <a:pPr>
              <a:buFont typeface="Arial" panose="020B0604020202020204" pitchFamily="34" charset="0"/>
              <a:buNone/>
            </a:pPr>
            <a:fld id="{4524FAE5-4911-489B-94E8-CBFFAFA68ED7}" type="slidenum">
              <a:rPr lang="zh-CN" altLang="en-US" smtClean="0">
                <a:latin typeface="Arial" panose="020B0604020202020204" pitchFamily="34" charset="0"/>
                <a:ea typeface="宋体" panose="02010600030101010101" pitchFamily="2" charset="-122"/>
              </a:rPr>
            </a:fld>
            <a:endParaRPr lang="zh-CN" altLang="en-US" sz="1200" smtClean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39939" name="文本占位符 3"/>
          <p:cNvSpPr>
            <a:spLocks noGrp="1"/>
          </p:cNvSpPr>
          <p:nvPr>
            <p:ph type="body" sz="quarter"/>
          </p:nvPr>
        </p:nvSpPr>
        <p:spPr bwMode="auto">
          <a:xfrm>
            <a:off x="685800" y="4400550"/>
            <a:ext cx="5486400" cy="3600450"/>
          </a:xfrm>
          <a:prstGeom prst="rect">
            <a:avLst/>
          </a:prstGeom>
          <a:noFill/>
          <a:ln>
            <a:miter lim="800000"/>
          </a:ln>
        </p:spPr>
        <p:txBody>
          <a:bodyPr/>
          <a:lstStyle/>
          <a:p>
            <a:pPr eaLnBrk="1" hangingPunct="1"/>
            <a:endParaRPr lang="zh-CN" altLang="en-US" sz="7200" noProof="1" smtClean="0">
              <a:solidFill>
                <a:srgbClr val="FF0000"/>
              </a:solidFill>
              <a:latin typeface="+中文标题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幻灯片图像占位符 1"/>
          <p:cNvSpPr>
            <a:spLocks noGrp="1" noRot="1" noChangeAspect="1" noChangeArrowheads="1" noTextEdit="1"/>
          </p:cNvSpPr>
          <p:nvPr>
            <p:ph type="sldImg" idx="4294967295"/>
          </p:nvPr>
        </p:nvSpPr>
        <p:spPr>
          <a:xfrm>
            <a:off x="409575" y="754063"/>
            <a:ext cx="5854700" cy="3294062"/>
          </a:xfrm>
        </p:spPr>
      </p:sp>
      <p:sp>
        <p:nvSpPr>
          <p:cNvPr id="41986" name="灯片编号占位符 2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</a:ln>
        </p:spPr>
        <p:txBody>
          <a:bodyPr/>
          <a:lstStyle/>
          <a:p>
            <a:pPr>
              <a:buFont typeface="Arial" panose="020B0604020202020204" pitchFamily="34" charset="0"/>
              <a:buNone/>
            </a:pPr>
            <a:fld id="{F641C6A4-CCC9-47A5-B7D0-C0B1BAA4AE91}" type="slidenum">
              <a:rPr lang="zh-CN" altLang="en-US" smtClean="0">
                <a:latin typeface="Arial" panose="020B0604020202020204" pitchFamily="34" charset="0"/>
                <a:ea typeface="宋体" panose="02010600030101010101" pitchFamily="2" charset="-122"/>
              </a:rPr>
            </a:fld>
            <a:endParaRPr lang="zh-CN" altLang="en-US" sz="1200" smtClean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41987" name="文本占位符 3"/>
          <p:cNvSpPr>
            <a:spLocks noGrp="1"/>
          </p:cNvSpPr>
          <p:nvPr>
            <p:ph type="body" sz="quarter"/>
          </p:nvPr>
        </p:nvSpPr>
        <p:spPr bwMode="auto">
          <a:xfrm>
            <a:off x="685800" y="4400550"/>
            <a:ext cx="5486400" cy="3600450"/>
          </a:xfrm>
          <a:prstGeom prst="rect">
            <a:avLst/>
          </a:prstGeom>
          <a:noFill/>
          <a:ln>
            <a:miter lim="800000"/>
          </a:ln>
        </p:spPr>
        <p:txBody>
          <a:bodyPr/>
          <a:lstStyle/>
          <a:p>
            <a:pPr eaLnBrk="1" hangingPunct="1"/>
            <a:endParaRPr lang="zh-CN" altLang="en-US" sz="7200" noProof="1" smtClean="0">
              <a:solidFill>
                <a:srgbClr val="FF0000"/>
              </a:solidFill>
              <a:latin typeface="+中文标题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幻灯片图像占位符 1"/>
          <p:cNvSpPr>
            <a:spLocks noGrp="1" noRot="1" noChangeAspect="1" noChangeArrowheads="1" noTextEdit="1"/>
          </p:cNvSpPr>
          <p:nvPr>
            <p:ph type="sldImg" idx="4294967295"/>
          </p:nvPr>
        </p:nvSpPr>
        <p:spPr>
          <a:xfrm>
            <a:off x="409575" y="754063"/>
            <a:ext cx="5854700" cy="3294062"/>
          </a:xfrm>
        </p:spPr>
      </p:sp>
      <p:sp>
        <p:nvSpPr>
          <p:cNvPr id="39938" name="灯片编号占位符 2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</a:ln>
        </p:spPr>
        <p:txBody>
          <a:bodyPr/>
          <a:lstStyle/>
          <a:p>
            <a:pPr>
              <a:buFont typeface="Arial" panose="020B0604020202020204" pitchFamily="34" charset="0"/>
              <a:buNone/>
            </a:pPr>
            <a:fld id="{4524FAE5-4911-489B-94E8-CBFFAFA68ED7}" type="slidenum">
              <a:rPr lang="zh-CN" altLang="en-US" smtClean="0">
                <a:latin typeface="Arial" panose="020B0604020202020204" pitchFamily="34" charset="0"/>
                <a:ea typeface="宋体" panose="02010600030101010101" pitchFamily="2" charset="-122"/>
              </a:rPr>
            </a:fld>
            <a:endParaRPr lang="zh-CN" altLang="en-US" sz="1200" smtClean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39939" name="文本占位符 3"/>
          <p:cNvSpPr>
            <a:spLocks noGrp="1"/>
          </p:cNvSpPr>
          <p:nvPr>
            <p:ph type="body" sz="quarter"/>
          </p:nvPr>
        </p:nvSpPr>
        <p:spPr bwMode="auto">
          <a:xfrm>
            <a:off x="685800" y="4400550"/>
            <a:ext cx="5486400" cy="3600450"/>
          </a:xfrm>
          <a:prstGeom prst="rect">
            <a:avLst/>
          </a:prstGeom>
          <a:noFill/>
          <a:ln>
            <a:miter lim="800000"/>
          </a:ln>
        </p:spPr>
        <p:txBody>
          <a:bodyPr/>
          <a:lstStyle/>
          <a:p>
            <a:pPr eaLnBrk="1" hangingPunct="1"/>
            <a:endParaRPr lang="zh-CN" altLang="en-US" sz="7200" noProof="1" smtClean="0">
              <a:solidFill>
                <a:srgbClr val="FF0000"/>
              </a:solidFill>
              <a:latin typeface="+中文标题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幻灯片图像占位符 1"/>
          <p:cNvSpPr>
            <a:spLocks noGrp="1" noRot="1" noChangeAspect="1" noChangeArrowheads="1" noTextEdit="1"/>
          </p:cNvSpPr>
          <p:nvPr>
            <p:ph type="sldImg" idx="4294967295"/>
          </p:nvPr>
        </p:nvSpPr>
        <p:spPr>
          <a:xfrm>
            <a:off x="409575" y="754063"/>
            <a:ext cx="5854700" cy="3294062"/>
          </a:xfrm>
        </p:spPr>
      </p:sp>
      <p:sp>
        <p:nvSpPr>
          <p:cNvPr id="39938" name="灯片编号占位符 2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</a:ln>
        </p:spPr>
        <p:txBody>
          <a:bodyPr/>
          <a:lstStyle/>
          <a:p>
            <a:pPr>
              <a:buFont typeface="Arial" panose="020B0604020202020204" pitchFamily="34" charset="0"/>
              <a:buNone/>
            </a:pPr>
            <a:fld id="{4524FAE5-4911-489B-94E8-CBFFAFA68ED7}" type="slidenum">
              <a:rPr lang="zh-CN" altLang="en-US" smtClean="0">
                <a:latin typeface="Arial" panose="020B0604020202020204" pitchFamily="34" charset="0"/>
                <a:ea typeface="宋体" panose="02010600030101010101" pitchFamily="2" charset="-122"/>
              </a:rPr>
            </a:fld>
            <a:endParaRPr lang="zh-CN" altLang="en-US" sz="1200" smtClean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39939" name="文本占位符 3"/>
          <p:cNvSpPr>
            <a:spLocks noGrp="1"/>
          </p:cNvSpPr>
          <p:nvPr>
            <p:ph type="body" sz="quarter"/>
          </p:nvPr>
        </p:nvSpPr>
        <p:spPr bwMode="auto">
          <a:xfrm>
            <a:off x="685800" y="4400550"/>
            <a:ext cx="5486400" cy="3600450"/>
          </a:xfrm>
          <a:prstGeom prst="rect">
            <a:avLst/>
          </a:prstGeom>
          <a:noFill/>
          <a:ln>
            <a:miter lim="800000"/>
          </a:ln>
        </p:spPr>
        <p:txBody>
          <a:bodyPr/>
          <a:lstStyle/>
          <a:p>
            <a:pPr eaLnBrk="1" hangingPunct="1"/>
            <a:endParaRPr lang="zh-CN" altLang="en-US" sz="7200" noProof="1" smtClean="0">
              <a:solidFill>
                <a:srgbClr val="FF0000"/>
              </a:solidFill>
              <a:latin typeface="+中文标题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4294967295"/>
          </p:nvPr>
        </p:nvSpPr>
        <p:spPr/>
      </p:sp>
      <p:sp>
        <p:nvSpPr>
          <p:cNvPr id="3" name="灯片编号占位符 2"/>
          <p:cNvSpPr>
            <a:spLocks noGrp="1"/>
          </p:cNvSpPr>
          <p:nvPr>
            <p:ph type="sldNum" sz="quarter" idx="5"/>
          </p:nvPr>
        </p:nvSpPr>
        <p:spPr/>
        <p:txBody>
          <a:bodyPr/>
          <a:p>
            <a:pPr>
              <a:defRPr/>
            </a:pPr>
            <a:fld id="{64784495-66FC-4352-9AFF-944493E7B0D6}" type="slidenum">
              <a:rPr lang="zh-CN" altLang="en-US"/>
            </a:fld>
            <a:endParaRPr lang="zh-CN" altLang="en-US" sz="120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4294967295"/>
          </p:nvPr>
        </p:nvSpPr>
        <p:spPr/>
      </p:sp>
      <p:sp>
        <p:nvSpPr>
          <p:cNvPr id="3" name="灯片编号占位符 2"/>
          <p:cNvSpPr>
            <a:spLocks noGrp="1"/>
          </p:cNvSpPr>
          <p:nvPr>
            <p:ph type="sldNum" sz="quarter" idx="5"/>
          </p:nvPr>
        </p:nvSpPr>
        <p:spPr/>
        <p:txBody>
          <a:bodyPr/>
          <a:p>
            <a:pPr>
              <a:defRPr/>
            </a:pPr>
            <a:fld id="{64784495-66FC-4352-9AFF-944493E7B0D6}" type="slidenum">
              <a:rPr lang="zh-CN" altLang="en-US"/>
            </a:fld>
            <a:endParaRPr lang="zh-CN" altLang="en-US" sz="120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幻灯片图像占位符 1"/>
          <p:cNvSpPr>
            <a:spLocks noGrp="1" noRot="1" noChangeAspect="1" noChangeArrowheads="1" noTextEdit="1"/>
          </p:cNvSpPr>
          <p:nvPr>
            <p:ph type="sldImg" idx="4294967295"/>
          </p:nvPr>
        </p:nvSpPr>
        <p:spPr>
          <a:xfrm>
            <a:off x="409575" y="754063"/>
            <a:ext cx="5854700" cy="3294062"/>
          </a:xfrm>
        </p:spPr>
      </p:sp>
      <p:sp>
        <p:nvSpPr>
          <p:cNvPr id="17410" name="灯片编号占位符 2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</a:ln>
        </p:spPr>
        <p:txBody>
          <a:bodyPr/>
          <a:lstStyle/>
          <a:p>
            <a:pPr>
              <a:buFont typeface="Arial" panose="020B0604020202020204" pitchFamily="34" charset="0"/>
              <a:buNone/>
            </a:pPr>
            <a:fld id="{3F3CD411-F8FC-4419-A5A3-0B4E5DF52543}" type="slidenum">
              <a:rPr lang="zh-CN" altLang="en-US" smtClean="0">
                <a:latin typeface="Arial" panose="020B0604020202020204" pitchFamily="34" charset="0"/>
                <a:ea typeface="宋体" panose="02010600030101010101" pitchFamily="2" charset="-122"/>
              </a:rPr>
            </a:fld>
            <a:endParaRPr lang="zh-CN" altLang="en-US" sz="1200" smtClean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17411" name="文本占位符 3"/>
          <p:cNvSpPr>
            <a:spLocks noGrp="1"/>
          </p:cNvSpPr>
          <p:nvPr>
            <p:ph type="body" sz="quarter"/>
          </p:nvPr>
        </p:nvSpPr>
        <p:spPr bwMode="auto">
          <a:xfrm>
            <a:off x="685800" y="4400550"/>
            <a:ext cx="5486400" cy="3600450"/>
          </a:xfrm>
          <a:prstGeom prst="rect">
            <a:avLst/>
          </a:prstGeom>
          <a:noFill/>
          <a:ln>
            <a:miter lim="800000"/>
          </a:ln>
        </p:spPr>
        <p:txBody>
          <a:bodyPr/>
          <a:lstStyle/>
          <a:p>
            <a:pPr eaLnBrk="1" hangingPunct="1"/>
            <a:endParaRPr lang="zh-CN" altLang="en-US" sz="7200" noProof="1" smtClean="0">
              <a:solidFill>
                <a:srgbClr val="FF0000"/>
              </a:solidFill>
              <a:latin typeface="+中文标题"/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幻灯片图像占位符 1"/>
          <p:cNvSpPr>
            <a:spLocks noGrp="1" noRot="1" noChangeAspect="1" noChangeArrowheads="1" noTextEdit="1"/>
          </p:cNvSpPr>
          <p:nvPr>
            <p:ph type="sldImg" idx="4294967295"/>
          </p:nvPr>
        </p:nvSpPr>
        <p:spPr>
          <a:xfrm>
            <a:off x="409575" y="754063"/>
            <a:ext cx="5854700" cy="3294062"/>
          </a:xfrm>
        </p:spPr>
      </p:sp>
      <p:sp>
        <p:nvSpPr>
          <p:cNvPr id="39938" name="灯片编号占位符 2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</a:ln>
        </p:spPr>
        <p:txBody>
          <a:bodyPr/>
          <a:lstStyle/>
          <a:p>
            <a:pPr>
              <a:buFont typeface="Arial" panose="020B0604020202020204" pitchFamily="34" charset="0"/>
              <a:buNone/>
            </a:pPr>
            <a:fld id="{4524FAE5-4911-489B-94E8-CBFFAFA68ED7}" type="slidenum">
              <a:rPr lang="zh-CN" altLang="en-US" smtClean="0">
                <a:latin typeface="Arial" panose="020B0604020202020204" pitchFamily="34" charset="0"/>
                <a:ea typeface="宋体" panose="02010600030101010101" pitchFamily="2" charset="-122"/>
              </a:rPr>
            </a:fld>
            <a:endParaRPr lang="zh-CN" altLang="en-US" sz="1200" smtClean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39939" name="文本占位符 3"/>
          <p:cNvSpPr>
            <a:spLocks noGrp="1"/>
          </p:cNvSpPr>
          <p:nvPr>
            <p:ph type="body" sz="quarter"/>
          </p:nvPr>
        </p:nvSpPr>
        <p:spPr bwMode="auto">
          <a:xfrm>
            <a:off x="685800" y="4400550"/>
            <a:ext cx="5486400" cy="3600450"/>
          </a:xfrm>
          <a:prstGeom prst="rect">
            <a:avLst/>
          </a:prstGeom>
          <a:noFill/>
          <a:ln>
            <a:miter lim="800000"/>
          </a:ln>
        </p:spPr>
        <p:txBody>
          <a:bodyPr/>
          <a:lstStyle/>
          <a:p>
            <a:pPr eaLnBrk="1" hangingPunct="1"/>
            <a:endParaRPr lang="zh-CN" altLang="en-US" sz="7200" noProof="1" smtClean="0">
              <a:solidFill>
                <a:srgbClr val="FF0000"/>
              </a:solidFill>
              <a:latin typeface="+中文标题"/>
            </a:endParaRP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409575" y="754063"/>
            <a:ext cx="5854700" cy="3294062"/>
          </a:xfrm>
        </p:spPr>
      </p:sp>
      <p:sp>
        <p:nvSpPr>
          <p:cNvPr id="44034" name="备注占位符 2"/>
          <p:cNvSpPr>
            <a:spLocks noGrp="1"/>
          </p:cNvSpPr>
          <p:nvPr>
            <p:ph type="body" idx="1"/>
          </p:nvPr>
        </p:nvSpPr>
        <p:spPr bwMode="auto">
          <a:xfrm>
            <a:off x="685800" y="4400550"/>
            <a:ext cx="5486400" cy="3600450"/>
          </a:xfrm>
          <a:prstGeom prst="rect">
            <a:avLst/>
          </a:prstGeom>
          <a:noFill/>
          <a:ln>
            <a:miter lim="800000"/>
          </a:ln>
        </p:spPr>
        <p:txBody>
          <a:bodyPr/>
          <a:lstStyle/>
          <a:p>
            <a:r>
              <a:rPr lang="zh-CN" altLang="en-US" smtClean="0">
                <a:latin typeface="Arial" panose="020B0604020202020204" pitchFamily="34" charset="0"/>
              </a:rPr>
              <a:t>以上就是整个电子证照库建设内容，谢谢</a:t>
            </a:r>
            <a:endParaRPr lang="zh-CN" altLang="en-US" smtClean="0">
              <a:latin typeface="Arial" panose="020B0604020202020204" pitchFamily="34" charset="0"/>
            </a:endParaRPr>
          </a:p>
        </p:txBody>
      </p:sp>
      <p:sp>
        <p:nvSpPr>
          <p:cNvPr id="44035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</a:ln>
        </p:spPr>
        <p:txBody>
          <a:bodyPr/>
          <a:lstStyle/>
          <a:p>
            <a:pPr>
              <a:buFont typeface="Arial" panose="020B0604020202020204" pitchFamily="34" charset="0"/>
              <a:buNone/>
            </a:pPr>
            <a:fld id="{46486D5A-4A4C-4821-A08C-CA06B5CE70DE}" type="slidenum">
              <a:rPr lang="zh-CN" altLang="en-US" smtClean="0">
                <a:latin typeface="Arial" panose="020B0604020202020204" pitchFamily="34" charset="0"/>
                <a:ea typeface="宋体" panose="02010600030101010101" pitchFamily="2" charset="-122"/>
              </a:rPr>
            </a:fld>
            <a:endParaRPr lang="zh-CN" altLang="en-US" sz="1200" smtClean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幻灯片图像占位符 1"/>
          <p:cNvSpPr>
            <a:spLocks noGrp="1" noRot="1" noChangeAspect="1" noChangeArrowheads="1" noTextEdit="1"/>
          </p:cNvSpPr>
          <p:nvPr>
            <p:ph type="sldImg" idx="4294967295"/>
          </p:nvPr>
        </p:nvSpPr>
        <p:spPr>
          <a:xfrm>
            <a:off x="409575" y="754063"/>
            <a:ext cx="5854700" cy="3294062"/>
          </a:xfrm>
        </p:spPr>
      </p:sp>
      <p:sp>
        <p:nvSpPr>
          <p:cNvPr id="19458" name="灯片编号占位符 2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</a:ln>
        </p:spPr>
        <p:txBody>
          <a:bodyPr/>
          <a:lstStyle/>
          <a:p>
            <a:pPr>
              <a:buFont typeface="Arial" panose="020B0604020202020204" pitchFamily="34" charset="0"/>
              <a:buNone/>
            </a:pPr>
            <a:fld id="{DD8BD796-7D10-4B18-85C2-8B094F301675}" type="slidenum">
              <a:rPr lang="zh-CN" altLang="en-US" smtClean="0">
                <a:latin typeface="Arial" panose="020B0604020202020204" pitchFamily="34" charset="0"/>
                <a:ea typeface="宋体" panose="02010600030101010101" pitchFamily="2" charset="-122"/>
              </a:rPr>
            </a:fld>
            <a:endParaRPr lang="zh-CN" altLang="en-US" sz="1200" smtClean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19459" name="文本占位符 3"/>
          <p:cNvSpPr>
            <a:spLocks noGrp="1"/>
          </p:cNvSpPr>
          <p:nvPr>
            <p:ph type="body" sz="quarter"/>
          </p:nvPr>
        </p:nvSpPr>
        <p:spPr bwMode="auto">
          <a:xfrm>
            <a:off x="685800" y="4400550"/>
            <a:ext cx="5486400" cy="3600450"/>
          </a:xfrm>
          <a:prstGeom prst="rect">
            <a:avLst/>
          </a:prstGeom>
          <a:noFill/>
          <a:ln>
            <a:miter lim="800000"/>
          </a:ln>
        </p:spPr>
        <p:txBody>
          <a:bodyPr/>
          <a:lstStyle/>
          <a:p>
            <a:pPr eaLnBrk="1" hangingPunct="1"/>
            <a:endParaRPr lang="zh-CN" altLang="en-US" sz="7200" noProof="1" smtClean="0">
              <a:solidFill>
                <a:srgbClr val="FF0000"/>
              </a:solidFill>
              <a:latin typeface="+中文标题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幻灯片图像占位符 1"/>
          <p:cNvSpPr>
            <a:spLocks noGrp="1" noRot="1" noChangeAspect="1" noChangeArrowheads="1" noTextEdit="1"/>
          </p:cNvSpPr>
          <p:nvPr>
            <p:ph type="sldImg" idx="4294967295"/>
          </p:nvPr>
        </p:nvSpPr>
        <p:spPr>
          <a:xfrm>
            <a:off x="409575" y="754063"/>
            <a:ext cx="5854700" cy="3294062"/>
          </a:xfrm>
        </p:spPr>
      </p:sp>
      <p:sp>
        <p:nvSpPr>
          <p:cNvPr id="21506" name="灯片编号占位符 2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</a:ln>
        </p:spPr>
        <p:txBody>
          <a:bodyPr/>
          <a:lstStyle/>
          <a:p>
            <a:pPr>
              <a:buFont typeface="Arial" panose="020B0604020202020204" pitchFamily="34" charset="0"/>
              <a:buNone/>
            </a:pPr>
            <a:fld id="{3A4C1F61-C74F-41AB-B6D8-FEC0F2B8F448}" type="slidenum">
              <a:rPr lang="zh-CN" altLang="en-US" smtClean="0">
                <a:latin typeface="Arial" panose="020B0604020202020204" pitchFamily="34" charset="0"/>
                <a:ea typeface="宋体" panose="02010600030101010101" pitchFamily="2" charset="-122"/>
              </a:rPr>
            </a:fld>
            <a:endParaRPr lang="zh-CN" altLang="en-US" sz="1200" smtClean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21507" name="文本占位符 3"/>
          <p:cNvSpPr>
            <a:spLocks noGrp="1"/>
          </p:cNvSpPr>
          <p:nvPr>
            <p:ph type="body" sz="quarter"/>
          </p:nvPr>
        </p:nvSpPr>
        <p:spPr bwMode="auto">
          <a:xfrm>
            <a:off x="685800" y="4400550"/>
            <a:ext cx="5486400" cy="3600450"/>
          </a:xfrm>
          <a:prstGeom prst="rect">
            <a:avLst/>
          </a:prstGeom>
          <a:noFill/>
          <a:ln>
            <a:miter lim="800000"/>
          </a:ln>
        </p:spPr>
        <p:txBody>
          <a:bodyPr/>
          <a:lstStyle/>
          <a:p>
            <a:pPr eaLnBrk="1" hangingPunct="1"/>
            <a:endParaRPr lang="zh-CN" altLang="en-US" sz="7200" noProof="1" smtClean="0">
              <a:solidFill>
                <a:srgbClr val="FF0000"/>
              </a:solidFill>
              <a:latin typeface="+中文标题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幻灯片图像占位符 1"/>
          <p:cNvSpPr>
            <a:spLocks noGrp="1" noRot="1" noChangeAspect="1" noChangeArrowheads="1" noTextEdit="1"/>
          </p:cNvSpPr>
          <p:nvPr>
            <p:ph type="sldImg" idx="4294967295"/>
          </p:nvPr>
        </p:nvSpPr>
        <p:spPr>
          <a:xfrm>
            <a:off x="409575" y="754063"/>
            <a:ext cx="5854700" cy="3294062"/>
          </a:xfrm>
        </p:spPr>
      </p:sp>
      <p:sp>
        <p:nvSpPr>
          <p:cNvPr id="23554" name="灯片编号占位符 2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</a:ln>
        </p:spPr>
        <p:txBody>
          <a:bodyPr/>
          <a:lstStyle/>
          <a:p>
            <a:pPr>
              <a:buFont typeface="Arial" panose="020B0604020202020204" pitchFamily="34" charset="0"/>
              <a:buNone/>
            </a:pPr>
            <a:fld id="{7FF1F5AE-A359-4F8A-982B-5276A9144787}" type="slidenum">
              <a:rPr lang="zh-CN" altLang="en-US" smtClean="0">
                <a:latin typeface="Arial" panose="020B0604020202020204" pitchFamily="34" charset="0"/>
                <a:ea typeface="宋体" panose="02010600030101010101" pitchFamily="2" charset="-122"/>
              </a:rPr>
            </a:fld>
            <a:endParaRPr lang="zh-CN" altLang="en-US" sz="1200" smtClean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23555" name="文本占位符 3"/>
          <p:cNvSpPr>
            <a:spLocks noGrp="1"/>
          </p:cNvSpPr>
          <p:nvPr>
            <p:ph type="body" sz="quarter"/>
          </p:nvPr>
        </p:nvSpPr>
        <p:spPr bwMode="auto">
          <a:xfrm>
            <a:off x="685800" y="4400550"/>
            <a:ext cx="5486400" cy="3600450"/>
          </a:xfrm>
          <a:prstGeom prst="rect">
            <a:avLst/>
          </a:prstGeom>
          <a:noFill/>
          <a:ln>
            <a:miter lim="800000"/>
          </a:ln>
        </p:spPr>
        <p:txBody>
          <a:bodyPr/>
          <a:lstStyle/>
          <a:p>
            <a:pPr eaLnBrk="1" hangingPunct="1"/>
            <a:endParaRPr lang="zh-CN" altLang="en-US" sz="7200" noProof="1" smtClean="0">
              <a:solidFill>
                <a:srgbClr val="FF0000"/>
              </a:solidFill>
              <a:latin typeface="+中文标题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幻灯片图像占位符 1"/>
          <p:cNvSpPr>
            <a:spLocks noGrp="1" noRot="1" noChangeAspect="1" noChangeArrowheads="1" noTextEdit="1"/>
          </p:cNvSpPr>
          <p:nvPr>
            <p:ph type="sldImg" idx="4294967295"/>
          </p:nvPr>
        </p:nvSpPr>
        <p:spPr>
          <a:xfrm>
            <a:off x="409575" y="754063"/>
            <a:ext cx="5854700" cy="3294062"/>
          </a:xfrm>
        </p:spPr>
      </p:sp>
      <p:sp>
        <p:nvSpPr>
          <p:cNvPr id="25602" name="灯片编号占位符 2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</a:ln>
        </p:spPr>
        <p:txBody>
          <a:bodyPr/>
          <a:lstStyle/>
          <a:p>
            <a:pPr>
              <a:buFont typeface="Arial" panose="020B0604020202020204" pitchFamily="34" charset="0"/>
              <a:buNone/>
            </a:pPr>
            <a:fld id="{E199B6C1-32F4-49B4-A0E9-C2E6AADC3F14}" type="slidenum">
              <a:rPr lang="zh-CN" altLang="en-US" smtClean="0">
                <a:latin typeface="Arial" panose="020B0604020202020204" pitchFamily="34" charset="0"/>
                <a:ea typeface="宋体" panose="02010600030101010101" pitchFamily="2" charset="-122"/>
              </a:rPr>
            </a:fld>
            <a:endParaRPr lang="zh-CN" altLang="en-US" sz="1200" smtClean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25603" name="文本占位符 3"/>
          <p:cNvSpPr>
            <a:spLocks noGrp="1"/>
          </p:cNvSpPr>
          <p:nvPr>
            <p:ph type="body" sz="quarter"/>
          </p:nvPr>
        </p:nvSpPr>
        <p:spPr bwMode="auto">
          <a:xfrm>
            <a:off x="685800" y="4400550"/>
            <a:ext cx="5486400" cy="3600450"/>
          </a:xfrm>
          <a:prstGeom prst="rect">
            <a:avLst/>
          </a:prstGeom>
          <a:noFill/>
          <a:ln>
            <a:miter lim="800000"/>
          </a:ln>
        </p:spPr>
        <p:txBody>
          <a:bodyPr/>
          <a:lstStyle/>
          <a:p>
            <a:pPr eaLnBrk="1" hangingPunct="1"/>
            <a:endParaRPr lang="zh-CN" altLang="en-US" sz="7200" noProof="1" smtClean="0">
              <a:solidFill>
                <a:srgbClr val="FF0000"/>
              </a:solidFill>
              <a:latin typeface="+中文标题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幻灯片图像占位符 1"/>
          <p:cNvSpPr>
            <a:spLocks noGrp="1" noRot="1" noChangeAspect="1" noChangeArrowheads="1" noTextEdit="1"/>
          </p:cNvSpPr>
          <p:nvPr>
            <p:ph type="sldImg" idx="4294967295"/>
          </p:nvPr>
        </p:nvSpPr>
        <p:spPr>
          <a:xfrm>
            <a:off x="409575" y="754063"/>
            <a:ext cx="5854700" cy="3294062"/>
          </a:xfrm>
        </p:spPr>
      </p:sp>
      <p:sp>
        <p:nvSpPr>
          <p:cNvPr id="27650" name="灯片编号占位符 2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</a:ln>
        </p:spPr>
        <p:txBody>
          <a:bodyPr/>
          <a:lstStyle/>
          <a:p>
            <a:pPr>
              <a:buFont typeface="Arial" panose="020B0604020202020204" pitchFamily="34" charset="0"/>
              <a:buNone/>
            </a:pPr>
            <a:fld id="{CF5E3E68-B5F3-4484-AD16-8B3F9802AFD1}" type="slidenum">
              <a:rPr lang="zh-CN" altLang="en-US" smtClean="0">
                <a:latin typeface="Arial" panose="020B0604020202020204" pitchFamily="34" charset="0"/>
                <a:ea typeface="宋体" panose="02010600030101010101" pitchFamily="2" charset="-122"/>
              </a:rPr>
            </a:fld>
            <a:endParaRPr lang="zh-CN" altLang="en-US" sz="1200" smtClean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27651" name="文本占位符 3"/>
          <p:cNvSpPr>
            <a:spLocks noGrp="1"/>
          </p:cNvSpPr>
          <p:nvPr>
            <p:ph type="body" sz="quarter"/>
          </p:nvPr>
        </p:nvSpPr>
        <p:spPr bwMode="auto">
          <a:xfrm>
            <a:off x="685800" y="4400550"/>
            <a:ext cx="5486400" cy="3600450"/>
          </a:xfrm>
          <a:prstGeom prst="rect">
            <a:avLst/>
          </a:prstGeom>
          <a:noFill/>
          <a:ln>
            <a:miter lim="800000"/>
          </a:ln>
        </p:spPr>
        <p:txBody>
          <a:bodyPr/>
          <a:lstStyle/>
          <a:p>
            <a:pPr eaLnBrk="1" hangingPunct="1"/>
            <a:endParaRPr lang="zh-CN" altLang="en-US" sz="7200" noProof="1" smtClean="0">
              <a:solidFill>
                <a:srgbClr val="FF0000"/>
              </a:solidFill>
              <a:latin typeface="+中文标题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幻灯片图像占位符 1"/>
          <p:cNvSpPr>
            <a:spLocks noGrp="1" noRot="1" noChangeAspect="1" noChangeArrowheads="1" noTextEdit="1"/>
          </p:cNvSpPr>
          <p:nvPr>
            <p:ph type="sldImg" idx="4294967295"/>
          </p:nvPr>
        </p:nvSpPr>
        <p:spPr>
          <a:xfrm>
            <a:off x="409575" y="754063"/>
            <a:ext cx="5854700" cy="3294062"/>
          </a:xfrm>
        </p:spPr>
      </p:sp>
      <p:sp>
        <p:nvSpPr>
          <p:cNvPr id="29698" name="灯片编号占位符 2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</a:ln>
        </p:spPr>
        <p:txBody>
          <a:bodyPr/>
          <a:lstStyle/>
          <a:p>
            <a:pPr>
              <a:buFont typeface="Arial" panose="020B0604020202020204" pitchFamily="34" charset="0"/>
              <a:buNone/>
            </a:pPr>
            <a:fld id="{C6F8D442-C77A-46E2-AA85-EF682B1F3F4E}" type="slidenum">
              <a:rPr lang="zh-CN" altLang="en-US" smtClean="0">
                <a:latin typeface="Arial" panose="020B0604020202020204" pitchFamily="34" charset="0"/>
                <a:ea typeface="宋体" panose="02010600030101010101" pitchFamily="2" charset="-122"/>
              </a:rPr>
            </a:fld>
            <a:endParaRPr lang="zh-CN" altLang="en-US" sz="1200" smtClean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29699" name="文本占位符 3"/>
          <p:cNvSpPr>
            <a:spLocks noGrp="1"/>
          </p:cNvSpPr>
          <p:nvPr>
            <p:ph type="body" sz="quarter"/>
          </p:nvPr>
        </p:nvSpPr>
        <p:spPr bwMode="auto">
          <a:xfrm>
            <a:off x="685800" y="4400550"/>
            <a:ext cx="5486400" cy="3600450"/>
          </a:xfrm>
          <a:prstGeom prst="rect">
            <a:avLst/>
          </a:prstGeom>
          <a:noFill/>
          <a:ln>
            <a:miter lim="800000"/>
          </a:ln>
        </p:spPr>
        <p:txBody>
          <a:bodyPr/>
          <a:lstStyle/>
          <a:p>
            <a:pPr eaLnBrk="1" hangingPunct="1"/>
            <a:endParaRPr lang="zh-CN" altLang="en-US" sz="7200" noProof="1" smtClean="0">
              <a:solidFill>
                <a:srgbClr val="FF0000"/>
              </a:solidFill>
              <a:latin typeface="+中文标题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幻灯片图像占位符 1"/>
          <p:cNvSpPr>
            <a:spLocks noGrp="1" noRot="1" noChangeAspect="1" noChangeArrowheads="1" noTextEdit="1"/>
          </p:cNvSpPr>
          <p:nvPr>
            <p:ph type="sldImg" idx="4294967295"/>
          </p:nvPr>
        </p:nvSpPr>
        <p:spPr>
          <a:xfrm>
            <a:off x="409575" y="754063"/>
            <a:ext cx="5854700" cy="3294062"/>
          </a:xfrm>
        </p:spPr>
      </p:sp>
      <p:sp>
        <p:nvSpPr>
          <p:cNvPr id="31746" name="灯片编号占位符 2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</a:ln>
        </p:spPr>
        <p:txBody>
          <a:bodyPr/>
          <a:lstStyle/>
          <a:p>
            <a:pPr>
              <a:buFont typeface="Arial" panose="020B0604020202020204" pitchFamily="34" charset="0"/>
              <a:buNone/>
            </a:pPr>
            <a:fld id="{CB500905-92C5-420B-9E7A-CEE584D578D7}" type="slidenum">
              <a:rPr lang="zh-CN" altLang="en-US" smtClean="0">
                <a:latin typeface="Arial" panose="020B0604020202020204" pitchFamily="34" charset="0"/>
                <a:ea typeface="宋体" panose="02010600030101010101" pitchFamily="2" charset="-122"/>
              </a:rPr>
            </a:fld>
            <a:endParaRPr lang="zh-CN" altLang="en-US" sz="1200" smtClean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31747" name="文本占位符 3"/>
          <p:cNvSpPr>
            <a:spLocks noGrp="1"/>
          </p:cNvSpPr>
          <p:nvPr>
            <p:ph type="body" sz="quarter"/>
          </p:nvPr>
        </p:nvSpPr>
        <p:spPr bwMode="auto">
          <a:xfrm>
            <a:off x="685800" y="4400550"/>
            <a:ext cx="5486400" cy="3600450"/>
          </a:xfrm>
          <a:prstGeom prst="rect">
            <a:avLst/>
          </a:prstGeom>
          <a:noFill/>
          <a:ln>
            <a:miter lim="800000"/>
          </a:ln>
        </p:spPr>
        <p:txBody>
          <a:bodyPr/>
          <a:lstStyle/>
          <a:p>
            <a:pPr eaLnBrk="1" hangingPunct="1"/>
            <a:endParaRPr lang="zh-CN" altLang="en-US" sz="7200" noProof="1" smtClean="0">
              <a:solidFill>
                <a:srgbClr val="FF0000"/>
              </a:solidFill>
              <a:latin typeface="+中文标题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noProof="1"/>
              <a:t>单击此处编辑母版标题样式</a:t>
            </a:r>
            <a:endParaRPr lang="zh-CN" altLang="en-US" noProof="1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noProof="1"/>
              <a:t>单击此处编辑母版副标题样式</a:t>
            </a:r>
            <a:endParaRPr lang="zh-CN" altLang="en-US" noProof="1"/>
          </a:p>
        </p:txBody>
      </p:sp>
    </p:spTree>
  </p:cSld>
  <p:clrMapOvr>
    <a:masterClrMapping/>
  </p:clrMapOvr>
  <p:transition spd="slow">
    <p:push dir="u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955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noProof="1"/>
              <a:t>单击此处编辑母版标题样式</a:t>
            </a:r>
            <a:endParaRPr lang="zh-CN" altLang="en-US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6280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 noProof="1"/>
              <a:t>单击此处编辑母版文本样式</a:t>
            </a:r>
            <a:endParaRPr lang="zh-CN" altLang="en-US" noProof="1"/>
          </a:p>
          <a:p>
            <a:pPr lvl="1"/>
            <a:r>
              <a:rPr lang="zh-CN" altLang="en-US" noProof="1"/>
              <a:t>第二级</a:t>
            </a:r>
            <a:endParaRPr lang="zh-CN" altLang="en-US" noProof="1"/>
          </a:p>
          <a:p>
            <a:pPr lvl="2"/>
            <a:r>
              <a:rPr lang="zh-CN" altLang="en-US" noProof="1"/>
              <a:t>第三级</a:t>
            </a:r>
            <a:endParaRPr lang="zh-CN" altLang="en-US" noProof="1"/>
          </a:p>
          <a:p>
            <a:pPr lvl="3"/>
            <a:r>
              <a:rPr lang="zh-CN" altLang="en-US" noProof="1"/>
              <a:t>第四级</a:t>
            </a:r>
            <a:endParaRPr lang="zh-CN" altLang="en-US" noProof="1"/>
          </a:p>
          <a:p>
            <a:pPr lvl="4"/>
            <a:r>
              <a:rPr lang="zh-CN" altLang="en-US" noProof="1"/>
              <a:t>第五级</a:t>
            </a:r>
            <a:endParaRPr lang="zh-CN" altLang="en-US" noProof="1"/>
          </a:p>
        </p:txBody>
      </p:sp>
    </p:spTree>
  </p:cSld>
  <p:clrMapOvr>
    <a:masterClrMapping/>
  </p:clrMapOvr>
  <p:transition spd="slow">
    <p:push dir="u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 noProof="1"/>
              <a:t>单击此处编辑母版标题样式</a:t>
            </a:r>
            <a:endParaRPr lang="zh-CN" altLang="en-US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 noProof="1"/>
              <a:t>单击此处编辑母版文本样式</a:t>
            </a:r>
            <a:endParaRPr lang="zh-CN" altLang="en-US" noProof="1"/>
          </a:p>
          <a:p>
            <a:pPr lvl="1"/>
            <a:r>
              <a:rPr lang="zh-CN" altLang="en-US" noProof="1"/>
              <a:t>第二级</a:t>
            </a:r>
            <a:endParaRPr lang="zh-CN" altLang="en-US" noProof="1"/>
          </a:p>
          <a:p>
            <a:pPr lvl="2"/>
            <a:r>
              <a:rPr lang="zh-CN" altLang="en-US" noProof="1"/>
              <a:t>第三级</a:t>
            </a:r>
            <a:endParaRPr lang="zh-CN" altLang="en-US" noProof="1"/>
          </a:p>
          <a:p>
            <a:pPr lvl="3"/>
            <a:r>
              <a:rPr lang="zh-CN" altLang="en-US" noProof="1"/>
              <a:t>第四级</a:t>
            </a:r>
            <a:endParaRPr lang="zh-CN" altLang="en-US" noProof="1"/>
          </a:p>
          <a:p>
            <a:pPr lvl="4"/>
            <a:r>
              <a:rPr lang="zh-CN" altLang="en-US" noProof="1"/>
              <a:t>第五级</a:t>
            </a:r>
            <a:endParaRPr lang="zh-CN" altLang="en-US" noProof="1"/>
          </a:p>
        </p:txBody>
      </p:sp>
    </p:spTree>
  </p:cSld>
  <p:clrMapOvr>
    <a:masterClrMapping/>
  </p:clrMapOvr>
  <p:transition spd="slow">
    <p:push dir="u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955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noProof="1"/>
              <a:t>单击此处编辑母版标题样式</a:t>
            </a:r>
            <a:endParaRPr lang="zh-CN" altLang="en-US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628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 noProof="1"/>
              <a:t>单击此处编辑母版文本样式</a:t>
            </a:r>
            <a:endParaRPr lang="zh-CN" altLang="en-US" noProof="1"/>
          </a:p>
          <a:p>
            <a:pPr lvl="1"/>
            <a:r>
              <a:rPr lang="zh-CN" altLang="en-US" noProof="1"/>
              <a:t>第二级</a:t>
            </a:r>
            <a:endParaRPr lang="zh-CN" altLang="en-US" noProof="1"/>
          </a:p>
          <a:p>
            <a:pPr lvl="2"/>
            <a:r>
              <a:rPr lang="zh-CN" altLang="en-US" noProof="1"/>
              <a:t>第三级</a:t>
            </a:r>
            <a:endParaRPr lang="zh-CN" altLang="en-US" noProof="1"/>
          </a:p>
          <a:p>
            <a:pPr lvl="3"/>
            <a:r>
              <a:rPr lang="zh-CN" altLang="en-US" noProof="1"/>
              <a:t>第四级</a:t>
            </a:r>
            <a:endParaRPr lang="zh-CN" altLang="en-US" noProof="1"/>
          </a:p>
          <a:p>
            <a:pPr lvl="4"/>
            <a:r>
              <a:rPr lang="zh-CN" altLang="en-US" noProof="1"/>
              <a:t>第五级</a:t>
            </a:r>
            <a:endParaRPr lang="zh-CN" altLang="en-US" noProof="1"/>
          </a:p>
        </p:txBody>
      </p:sp>
    </p:spTree>
  </p:cSld>
  <p:clrMapOvr>
    <a:masterClrMapping/>
  </p:clrMapOvr>
  <p:transition spd="slow">
    <p:push dir="u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noProof="1"/>
              <a:t>单击此处编辑母版标题样式</a:t>
            </a:r>
            <a:endParaRPr lang="zh-CN" altLang="en-US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noProof="1"/>
              <a:t>单击此处编辑母版文本样式</a:t>
            </a:r>
            <a:endParaRPr lang="zh-CN" altLang="en-US" noProof="1"/>
          </a:p>
        </p:txBody>
      </p:sp>
    </p:spTree>
  </p:cSld>
  <p:clrMapOvr>
    <a:masterClrMapping/>
  </p:clrMapOvr>
  <p:transition spd="slow">
    <p:push dir="u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955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noProof="1"/>
              <a:t>单击此处编辑母版标题样式</a:t>
            </a:r>
            <a:endParaRPr lang="zh-CN" altLang="en-US" noProof="1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 noProof="1"/>
              <a:t>单击此处编辑母版文本样式</a:t>
            </a:r>
            <a:endParaRPr lang="zh-CN" altLang="en-US" noProof="1"/>
          </a:p>
          <a:p>
            <a:pPr lvl="1"/>
            <a:r>
              <a:rPr lang="zh-CN" altLang="en-US" noProof="1"/>
              <a:t>第二级</a:t>
            </a:r>
            <a:endParaRPr lang="zh-CN" altLang="en-US" noProof="1"/>
          </a:p>
          <a:p>
            <a:pPr lvl="2"/>
            <a:r>
              <a:rPr lang="zh-CN" altLang="en-US" noProof="1"/>
              <a:t>第三级</a:t>
            </a:r>
            <a:endParaRPr lang="zh-CN" altLang="en-US" noProof="1"/>
          </a:p>
          <a:p>
            <a:pPr lvl="3"/>
            <a:r>
              <a:rPr lang="zh-CN" altLang="en-US" noProof="1"/>
              <a:t>第四级</a:t>
            </a:r>
            <a:endParaRPr lang="zh-CN" altLang="en-US" noProof="1"/>
          </a:p>
          <a:p>
            <a:pPr lvl="4"/>
            <a:r>
              <a:rPr lang="zh-CN" altLang="en-US" noProof="1"/>
              <a:t>第五级</a:t>
            </a:r>
            <a:endParaRPr lang="zh-CN" altLang="en-US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 noProof="1"/>
              <a:t>单击此处编辑母版文本样式</a:t>
            </a:r>
            <a:endParaRPr lang="zh-CN" altLang="en-US" noProof="1"/>
          </a:p>
          <a:p>
            <a:pPr lvl="1"/>
            <a:r>
              <a:rPr lang="zh-CN" altLang="en-US" noProof="1"/>
              <a:t>第二级</a:t>
            </a:r>
            <a:endParaRPr lang="zh-CN" altLang="en-US" noProof="1"/>
          </a:p>
          <a:p>
            <a:pPr lvl="2"/>
            <a:r>
              <a:rPr lang="zh-CN" altLang="en-US" noProof="1"/>
              <a:t>第三级</a:t>
            </a:r>
            <a:endParaRPr lang="zh-CN" altLang="en-US" noProof="1"/>
          </a:p>
          <a:p>
            <a:pPr lvl="3"/>
            <a:r>
              <a:rPr lang="zh-CN" altLang="en-US" noProof="1"/>
              <a:t>第四级</a:t>
            </a:r>
            <a:endParaRPr lang="zh-CN" altLang="en-US" noProof="1"/>
          </a:p>
          <a:p>
            <a:pPr lvl="4"/>
            <a:r>
              <a:rPr lang="zh-CN" altLang="en-US" noProof="1"/>
              <a:t>第五级</a:t>
            </a:r>
            <a:endParaRPr lang="zh-CN" altLang="en-US" noProof="1"/>
          </a:p>
        </p:txBody>
      </p:sp>
    </p:spTree>
  </p:cSld>
  <p:clrMapOvr>
    <a:masterClrMapping/>
  </p:clrMapOvr>
  <p:transition spd="slow">
    <p:push dir="u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 noProof="1"/>
              <a:t>单击此处编辑母版标题样式</a:t>
            </a:r>
            <a:endParaRPr lang="zh-CN" altLang="en-US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1186774" y="1778438"/>
            <a:ext cx="4873574" cy="823912"/>
          </a:xfrm>
          <a:prstGeom prst="rect">
            <a:avLst/>
          </a:prstGeom>
        </p:spPr>
        <p:txBody>
          <a:bodyPr anchor="ctr" anchorCtr="0"/>
          <a:lstStyle>
            <a:lvl1pPr marL="0" indent="0">
              <a:buNone/>
              <a:defRPr sz="2800"/>
            </a:lvl1pPr>
            <a:lvl2pPr marL="457200" indent="0">
              <a:buNone/>
              <a:defRPr sz="2400"/>
            </a:lvl2pPr>
            <a:lvl3pPr marL="914400" indent="0">
              <a:buNone/>
              <a:defRPr sz="2000"/>
            </a:lvl3pPr>
            <a:lvl4pPr marL="1371600" indent="0">
              <a:buNone/>
              <a:defRPr sz="1800"/>
            </a:lvl4pPr>
            <a:lvl5pPr marL="1828800" indent="0">
              <a:buNone/>
              <a:defRPr sz="1800"/>
            </a:lvl5pPr>
            <a:lvl6pPr marL="2286000" indent="0">
              <a:buNone/>
              <a:defRPr sz="1800"/>
            </a:lvl6pPr>
            <a:lvl7pPr marL="2743200" indent="0">
              <a:buNone/>
              <a:defRPr sz="1800"/>
            </a:lvl7pPr>
            <a:lvl8pPr marL="3200400" indent="0">
              <a:buNone/>
              <a:defRPr sz="1800"/>
            </a:lvl8pPr>
            <a:lvl9pPr marL="3657600" indent="0">
              <a:buNone/>
              <a:defRPr sz="1800"/>
            </a:lvl9pPr>
          </a:lstStyle>
          <a:p>
            <a:pPr lvl="0"/>
            <a:r>
              <a:rPr lang="zh-CN" altLang="en-US" noProof="1"/>
              <a:t>单击此处编辑母版文本样式</a:t>
            </a:r>
            <a:endParaRPr lang="zh-CN" altLang="en-US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1186774" y="2665379"/>
            <a:ext cx="4873574" cy="3524284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 noProof="1"/>
              <a:t>单击此处编辑母版文本样式</a:t>
            </a:r>
            <a:endParaRPr lang="zh-CN" altLang="en-US" noProof="1"/>
          </a:p>
          <a:p>
            <a:pPr lvl="1"/>
            <a:r>
              <a:rPr lang="zh-CN" altLang="en-US" noProof="1"/>
              <a:t>第二级</a:t>
            </a:r>
            <a:endParaRPr lang="zh-CN" altLang="en-US" noProof="1"/>
          </a:p>
          <a:p>
            <a:pPr lvl="2"/>
            <a:r>
              <a:rPr lang="zh-CN" altLang="en-US" noProof="1"/>
              <a:t>第三级</a:t>
            </a:r>
            <a:endParaRPr lang="zh-CN" altLang="en-US" noProof="1"/>
          </a:p>
          <a:p>
            <a:pPr lvl="3"/>
            <a:r>
              <a:rPr lang="zh-CN" altLang="en-US" noProof="1"/>
              <a:t>第四级</a:t>
            </a:r>
            <a:endParaRPr lang="zh-CN" altLang="en-US" noProof="1"/>
          </a:p>
          <a:p>
            <a:pPr lvl="4"/>
            <a:r>
              <a:rPr lang="zh-CN" altLang="en-US" noProof="1"/>
              <a:t>第五级</a:t>
            </a:r>
            <a:endParaRPr lang="zh-CN" altLang="en-US" noProof="1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256938" y="1778438"/>
            <a:ext cx="4897576" cy="823912"/>
          </a:xfrm>
          <a:prstGeom prst="rect">
            <a:avLst/>
          </a:prstGeom>
        </p:spPr>
        <p:txBody>
          <a:bodyPr anchor="ctr" anchorCtr="0"/>
          <a:lstStyle>
            <a:lvl1pPr marL="0" indent="0">
              <a:buNone/>
              <a:defRPr sz="2800"/>
            </a:lvl1pPr>
            <a:lvl2pPr marL="457200" indent="0">
              <a:buNone/>
              <a:defRPr sz="2400"/>
            </a:lvl2pPr>
            <a:lvl3pPr marL="914400" indent="0">
              <a:buNone/>
              <a:defRPr sz="2000"/>
            </a:lvl3pPr>
            <a:lvl4pPr marL="1371600" indent="0">
              <a:buNone/>
              <a:defRPr sz="1800"/>
            </a:lvl4pPr>
            <a:lvl5pPr marL="1828800" indent="0">
              <a:buNone/>
              <a:defRPr sz="1800"/>
            </a:lvl5pPr>
            <a:lvl6pPr marL="2286000" indent="0">
              <a:buNone/>
              <a:defRPr sz="1800"/>
            </a:lvl6pPr>
            <a:lvl7pPr marL="2743200" indent="0">
              <a:buNone/>
              <a:defRPr sz="1800"/>
            </a:lvl7pPr>
            <a:lvl8pPr marL="3200400" indent="0">
              <a:buNone/>
              <a:defRPr sz="1800"/>
            </a:lvl8pPr>
            <a:lvl9pPr marL="3657600" indent="0">
              <a:buNone/>
              <a:defRPr sz="1800"/>
            </a:lvl9pPr>
          </a:lstStyle>
          <a:p>
            <a:pPr lvl="0"/>
            <a:r>
              <a:rPr lang="zh-CN" altLang="en-US" noProof="1"/>
              <a:t>单击此处编辑母版文本样式</a:t>
            </a:r>
            <a:endParaRPr lang="zh-CN" altLang="en-US" noProof="1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256938" y="2665379"/>
            <a:ext cx="4897576" cy="3524284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 noProof="1"/>
              <a:t>单击此处编辑母版文本样式</a:t>
            </a:r>
            <a:endParaRPr lang="zh-CN" altLang="en-US" noProof="1"/>
          </a:p>
          <a:p>
            <a:pPr lvl="1"/>
            <a:r>
              <a:rPr lang="zh-CN" altLang="en-US" noProof="1"/>
              <a:t>第二级</a:t>
            </a:r>
            <a:endParaRPr lang="zh-CN" altLang="en-US" noProof="1"/>
          </a:p>
          <a:p>
            <a:pPr lvl="2"/>
            <a:r>
              <a:rPr lang="zh-CN" altLang="en-US" noProof="1"/>
              <a:t>第三级</a:t>
            </a:r>
            <a:endParaRPr lang="zh-CN" altLang="en-US" noProof="1"/>
          </a:p>
          <a:p>
            <a:pPr lvl="3"/>
            <a:r>
              <a:rPr lang="zh-CN" altLang="en-US" noProof="1"/>
              <a:t>第四级</a:t>
            </a:r>
            <a:endParaRPr lang="zh-CN" altLang="en-US" noProof="1"/>
          </a:p>
          <a:p>
            <a:pPr lvl="4"/>
            <a:r>
              <a:rPr lang="zh-CN" altLang="en-US" noProof="1"/>
              <a:t>第五级</a:t>
            </a:r>
            <a:endParaRPr lang="zh-CN" altLang="en-US" noProof="1"/>
          </a:p>
        </p:txBody>
      </p:sp>
    </p:spTree>
  </p:cSld>
  <p:clrMapOvr>
    <a:masterClrMapping/>
  </p:clrMapOvr>
  <p:transition spd="slow">
    <p:push dir="u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955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noProof="1"/>
              <a:t>单击此处编辑母版标题样式</a:t>
            </a:r>
            <a:endParaRPr lang="zh-CN" altLang="en-US" noProof="1"/>
          </a:p>
        </p:txBody>
      </p:sp>
    </p:spTree>
  </p:cSld>
  <p:clrMapOvr>
    <a:masterClrMapping/>
  </p:clrMapOvr>
  <p:transition spd="slow">
    <p:push dir="u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>
    <p:push dir="u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noProof="1"/>
              <a:t>单击此处编辑母版标题样式</a:t>
            </a:r>
            <a:endParaRPr lang="zh-CN" altLang="en-US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noProof="1"/>
              <a:t>单击此处编辑母版文本样式</a:t>
            </a:r>
            <a:endParaRPr lang="zh-CN" altLang="en-US" noProof="1"/>
          </a:p>
          <a:p>
            <a:pPr lvl="1"/>
            <a:r>
              <a:rPr lang="zh-CN" altLang="en-US" noProof="1"/>
              <a:t>第二级</a:t>
            </a:r>
            <a:endParaRPr lang="zh-CN" altLang="en-US" noProof="1"/>
          </a:p>
          <a:p>
            <a:pPr lvl="2"/>
            <a:r>
              <a:rPr lang="zh-CN" altLang="en-US" noProof="1"/>
              <a:t>第三级</a:t>
            </a:r>
            <a:endParaRPr lang="zh-CN" altLang="en-US" noProof="1"/>
          </a:p>
          <a:p>
            <a:pPr lvl="3"/>
            <a:r>
              <a:rPr lang="zh-CN" altLang="en-US" noProof="1"/>
              <a:t>第四级</a:t>
            </a:r>
            <a:endParaRPr lang="zh-CN" altLang="en-US" noProof="1"/>
          </a:p>
          <a:p>
            <a:pPr lvl="4"/>
            <a:r>
              <a:rPr lang="zh-CN" altLang="en-US" noProof="1"/>
              <a:t>第五级</a:t>
            </a:r>
            <a:endParaRPr lang="zh-CN" altLang="en-US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noProof="1"/>
              <a:t>单击此处编辑母版文本样式</a:t>
            </a:r>
            <a:endParaRPr lang="zh-CN" altLang="en-US" noProof="1"/>
          </a:p>
        </p:txBody>
      </p:sp>
    </p:spTree>
  </p:cSld>
  <p:clrMapOvr>
    <a:masterClrMapping/>
  </p:clrMapOvr>
  <p:transition spd="slow">
    <p:push dir="u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4165349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noProof="1"/>
              <a:t>单击此处编辑母版标题样式</a:t>
            </a:r>
            <a:endParaRPr lang="zh-CN" altLang="en-US" noProof="1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457201"/>
            <a:ext cx="6172200" cy="540385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1">
              <a:sym typeface="Calibri" panose="020F0502020204030204" pitchFamily="34" charset="0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4165349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 noProof="1"/>
              <a:t>单击此处编辑母版文本样式</a:t>
            </a:r>
            <a:endParaRPr lang="zh-CN" altLang="en-US" noProof="1"/>
          </a:p>
        </p:txBody>
      </p:sp>
    </p:spTree>
  </p:cSld>
  <p:clrMapOvr>
    <a:masterClrMapping/>
  </p:clrMapOvr>
  <p:transition spd="slow">
    <p:push dir="u"/>
  </p:transition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auto">
      <p:bgPr>
        <a:solidFill>
          <a:srgbClr val="FFF8F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矩形 2"/>
          <p:cNvSpPr>
            <a:spLocks noChangeArrowheads="1"/>
          </p:cNvSpPr>
          <p:nvPr/>
        </p:nvSpPr>
        <p:spPr bwMode="auto">
          <a:xfrm>
            <a:off x="0" y="914400"/>
            <a:ext cx="12192000" cy="107950"/>
          </a:xfrm>
          <a:prstGeom prst="rect">
            <a:avLst/>
          </a:prstGeom>
          <a:solidFill>
            <a:srgbClr val="A5A5A5"/>
          </a:solidFill>
          <a:ln>
            <a:noFill/>
          </a:ln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buFont typeface="Arial" panose="020B0604020202020204" pitchFamily="34" charset="0"/>
              <a:buNone/>
              <a:defRPr/>
            </a:pPr>
            <a:endParaRPr lang="zh-CN" altLang="zh-CN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grpSp>
        <p:nvGrpSpPr>
          <p:cNvPr id="1027" name="组合 6"/>
          <p:cNvGrpSpPr/>
          <p:nvPr/>
        </p:nvGrpSpPr>
        <p:grpSpPr bwMode="auto">
          <a:xfrm>
            <a:off x="411163" y="68263"/>
            <a:ext cx="1798637" cy="1800225"/>
            <a:chOff x="0" y="0"/>
            <a:chExt cx="1800000" cy="1800000"/>
          </a:xfrm>
        </p:grpSpPr>
        <p:sp>
          <p:nvSpPr>
            <p:cNvPr id="1028" name="椭圆 7"/>
            <p:cNvSpPr>
              <a:spLocks noChangeArrowheads="1"/>
            </p:cNvSpPr>
            <p:nvPr/>
          </p:nvSpPr>
          <p:spPr bwMode="auto">
            <a:xfrm>
              <a:off x="0" y="0"/>
              <a:ext cx="1800000" cy="1800000"/>
            </a:xfrm>
            <a:prstGeom prst="ellipse">
              <a:avLst/>
            </a:prstGeom>
            <a:solidFill>
              <a:schemeClr val="bg1"/>
            </a:solidFill>
            <a:ln w="25400">
              <a:solidFill>
                <a:srgbClr val="A5A5A5"/>
              </a:solidFill>
              <a:round/>
            </a:ln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buFont typeface="Arial" panose="020B0604020202020204" pitchFamily="34" charset="0"/>
                <a:buNone/>
                <a:defRPr/>
              </a:pPr>
              <a:endParaRPr lang="zh-CN" altLang="zh-CN">
                <a:solidFill>
                  <a:srgbClr val="FFFFFF"/>
                </a:solidFill>
                <a:latin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1029" name="椭圆 8"/>
            <p:cNvSpPr>
              <a:spLocks noChangeArrowheads="1"/>
            </p:cNvSpPr>
            <p:nvPr/>
          </p:nvSpPr>
          <p:spPr bwMode="auto">
            <a:xfrm>
              <a:off x="90556" y="90476"/>
              <a:ext cx="1618889" cy="1619048"/>
            </a:xfrm>
            <a:prstGeom prst="ellipse">
              <a:avLst/>
            </a:prstGeom>
            <a:solidFill>
              <a:srgbClr val="D24726"/>
            </a:solidFill>
            <a:ln>
              <a:noFill/>
            </a:ln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buFont typeface="Arial" panose="020B0604020202020204" pitchFamily="34" charset="0"/>
                <a:buNone/>
                <a:defRPr/>
              </a:pPr>
              <a:endParaRPr lang="zh-CN" altLang="zh-CN">
                <a:solidFill>
                  <a:srgbClr val="FFFFFF"/>
                </a:solidFill>
                <a:latin typeface="宋体" panose="02010600030101010101" pitchFamily="2" charset="-122"/>
                <a:sym typeface="宋体" panose="02010600030101010101" pitchFamily="2" charset="-122"/>
              </a:endParaRPr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>
    <p:push dir="u"/>
  </p:transition>
  <p:txStyles>
    <p:titleStyle>
      <a:lvl1pPr marL="914400" indent="-914400" algn="ctr" defTabSz="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  <a:sym typeface="Calibri" panose="020F0502020204030204" pitchFamily="34" charset="0"/>
        </a:defRPr>
      </a:lvl1pPr>
      <a:lvl2pPr marL="914400" indent="-914400" algn="ctr" defTabSz="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sym typeface="Calibri" panose="020F0502020204030204" pitchFamily="34" charset="0"/>
        </a:defRPr>
      </a:lvl2pPr>
      <a:lvl3pPr marL="914400" indent="-914400" algn="ctr" defTabSz="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sym typeface="Calibri" panose="020F0502020204030204" pitchFamily="34" charset="0"/>
        </a:defRPr>
      </a:lvl3pPr>
      <a:lvl4pPr marL="914400" indent="-914400" algn="ctr" defTabSz="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sym typeface="Calibri" panose="020F0502020204030204" pitchFamily="34" charset="0"/>
        </a:defRPr>
      </a:lvl4pPr>
      <a:lvl5pPr marL="914400" indent="-914400" algn="ctr" defTabSz="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sym typeface="Calibri" panose="020F0502020204030204" pitchFamily="34" charset="0"/>
        </a:defRPr>
      </a:lvl5pPr>
      <a:lvl6pPr marL="1371600" indent="-914400" algn="ctr" defTabSz="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sym typeface="Calibri" panose="020F0502020204030204" pitchFamily="34" charset="0"/>
        </a:defRPr>
      </a:lvl6pPr>
      <a:lvl7pPr marL="1828800" indent="-914400" algn="ctr" defTabSz="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sym typeface="Calibri" panose="020F0502020204030204" pitchFamily="34" charset="0"/>
        </a:defRPr>
      </a:lvl7pPr>
      <a:lvl8pPr marL="2286000" indent="-914400" algn="ctr" defTabSz="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sym typeface="Calibri" panose="020F0502020204030204" pitchFamily="34" charset="0"/>
        </a:defRPr>
      </a:lvl8pPr>
      <a:lvl9pPr marL="2743200" indent="-914400" algn="ctr" defTabSz="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sym typeface="Calibri" panose="020F0502020204030204" pitchFamily="34" charset="0"/>
        </a:defRPr>
      </a:lvl9pPr>
    </p:titleStyle>
    <p:bodyStyle>
      <a:lvl1pPr marL="342900" indent="-342900" algn="l" defTabSz="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  <a:sym typeface="Calibri" panose="020F0502020204030204" pitchFamily="34" charset="0"/>
        </a:defRPr>
      </a:lvl1pPr>
      <a:lvl2pPr marL="742950" lvl="1" indent="-285750" algn="l" defTabSz="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  <a:sym typeface="Calibri" panose="020F0502020204030204" pitchFamily="34" charset="0"/>
        </a:defRPr>
      </a:lvl2pPr>
      <a:lvl3pPr marL="1143000" lvl="2" indent="-228600" algn="l" defTabSz="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  <a:sym typeface="Calibri" panose="020F0502020204030204" pitchFamily="34" charset="0"/>
        </a:defRPr>
      </a:lvl3pPr>
      <a:lvl4pPr marL="1600200" lvl="3" indent="-228600" algn="l" defTabSz="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  <a:sym typeface="Calibri" panose="020F0502020204030204" pitchFamily="34" charset="0"/>
        </a:defRPr>
      </a:lvl4pPr>
      <a:lvl5pPr marL="2057400" lvl="4" indent="-228600" algn="l" defTabSz="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  <a:sym typeface="Calibri" panose="020F0502020204030204" pitchFamily="34" charset="0"/>
        </a:defRPr>
      </a:lvl5pPr>
      <a:lvl6pPr marL="2514600" lvl="5" indent="-228600" algn="l" defTabSz="0" eaLnBrk="0" fontAlgn="base" latinLnBrk="0" hangingPunct="0">
        <a:lnSpc>
          <a:spcPct val="100000"/>
        </a:lnSpc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  <a:sym typeface="Calibri" panose="020F0502020204030204" pitchFamily="34" charset="0"/>
        </a:defRPr>
      </a:lvl6pPr>
      <a:lvl7pPr marL="2971800" lvl="6" indent="-228600" algn="l" defTabSz="0" eaLnBrk="0" fontAlgn="base" latinLnBrk="0" hangingPunct="0">
        <a:lnSpc>
          <a:spcPct val="100000"/>
        </a:lnSpc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  <a:sym typeface="Calibri" panose="020F0502020204030204" pitchFamily="34" charset="0"/>
        </a:defRPr>
      </a:lvl7pPr>
      <a:lvl8pPr marL="3429000" lvl="7" indent="-228600" algn="l" defTabSz="0" eaLnBrk="0" fontAlgn="base" latinLnBrk="0" hangingPunct="0">
        <a:lnSpc>
          <a:spcPct val="100000"/>
        </a:lnSpc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  <a:sym typeface="Calibri" panose="020F0502020204030204" pitchFamily="34" charset="0"/>
        </a:defRPr>
      </a:lvl8pPr>
      <a:lvl9pPr marL="3886200" lvl="8" indent="-228600" algn="l" defTabSz="0" eaLnBrk="0" fontAlgn="base" latinLnBrk="0" hangingPunct="0">
        <a:lnSpc>
          <a:spcPct val="100000"/>
        </a:lnSpc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  <a:sym typeface="Calibri" panose="020F0502020204030204" pitchFamily="34" charset="0"/>
        </a:defRPr>
      </a:lvl9pPr>
    </p:bodyStyle>
    <p:otherStyle>
      <a:lvl1pPr lvl="0" algn="l" defTabSz="914400" eaLnBrk="0" fontAlgn="base" hangingPunct="0">
        <a:lnSpc>
          <a:spcPct val="100000"/>
        </a:lnSpc>
        <a:spcBef>
          <a:spcPct val="0"/>
        </a:spcBef>
        <a:spcAft>
          <a:spcPct val="0"/>
        </a:spcAft>
        <a:buClr>
          <a:srgbClr val="000000"/>
        </a:buClr>
        <a:buFont typeface="Arial" panose="020B0604020202020204" pitchFamily="34" charset="0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0" fontAlgn="base" hangingPunct="0">
        <a:lnSpc>
          <a:spcPct val="100000"/>
        </a:lnSpc>
        <a:spcBef>
          <a:spcPct val="0"/>
        </a:spcBef>
        <a:spcAft>
          <a:spcPct val="0"/>
        </a:spcAft>
        <a:buClr>
          <a:srgbClr val="000000"/>
        </a:buClr>
        <a:buFont typeface="Arial" panose="020B0604020202020204" pitchFamily="34" charset="0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914400" lvl="2" indent="0" algn="l" defTabSz="914400" eaLnBrk="0" fontAlgn="base" hangingPunct="0">
        <a:lnSpc>
          <a:spcPct val="100000"/>
        </a:lnSpc>
        <a:spcBef>
          <a:spcPct val="0"/>
        </a:spcBef>
        <a:spcAft>
          <a:spcPct val="0"/>
        </a:spcAft>
        <a:buClr>
          <a:srgbClr val="000000"/>
        </a:buClr>
        <a:buFont typeface="Arial" panose="020B0604020202020204" pitchFamily="34" charset="0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371600" lvl="3" indent="0" algn="l" defTabSz="914400" eaLnBrk="0" fontAlgn="base" hangingPunct="0">
        <a:lnSpc>
          <a:spcPct val="100000"/>
        </a:lnSpc>
        <a:spcBef>
          <a:spcPct val="0"/>
        </a:spcBef>
        <a:spcAft>
          <a:spcPct val="0"/>
        </a:spcAft>
        <a:buClr>
          <a:srgbClr val="000000"/>
        </a:buClr>
        <a:buFont typeface="Arial" panose="020B0604020202020204" pitchFamily="34" charset="0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1828800" lvl="4" indent="0" algn="l" defTabSz="914400" eaLnBrk="0" fontAlgn="base" hangingPunct="0">
        <a:lnSpc>
          <a:spcPct val="100000"/>
        </a:lnSpc>
        <a:spcBef>
          <a:spcPct val="0"/>
        </a:spcBef>
        <a:spcAft>
          <a:spcPct val="0"/>
        </a:spcAft>
        <a:buClr>
          <a:srgbClr val="000000"/>
        </a:buClr>
        <a:buFont typeface="Arial" panose="020B0604020202020204" pitchFamily="34" charset="0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286000" lvl="5" indent="0" algn="l" defTabSz="914400" eaLnBrk="0" fontAlgn="base" hangingPunct="0">
        <a:lnSpc>
          <a:spcPct val="100000"/>
        </a:lnSpc>
        <a:spcBef>
          <a:spcPct val="0"/>
        </a:spcBef>
        <a:spcAft>
          <a:spcPct val="0"/>
        </a:spcAft>
        <a:buClr>
          <a:srgbClr val="000000"/>
        </a:buClr>
        <a:buFont typeface="Arial" panose="020B0604020202020204" pitchFamily="34" charset="0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743200" lvl="6" indent="0" algn="l" defTabSz="914400" eaLnBrk="0" fontAlgn="base" hangingPunct="0">
        <a:lnSpc>
          <a:spcPct val="100000"/>
        </a:lnSpc>
        <a:spcBef>
          <a:spcPct val="0"/>
        </a:spcBef>
        <a:spcAft>
          <a:spcPct val="0"/>
        </a:spcAft>
        <a:buClr>
          <a:srgbClr val="000000"/>
        </a:buClr>
        <a:buFont typeface="Arial" panose="020B0604020202020204" pitchFamily="34" charset="0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200400" lvl="7" indent="0" algn="l" defTabSz="914400" eaLnBrk="0" fontAlgn="base" hangingPunct="0">
        <a:lnSpc>
          <a:spcPct val="100000"/>
        </a:lnSpc>
        <a:spcBef>
          <a:spcPct val="0"/>
        </a:spcBef>
        <a:spcAft>
          <a:spcPct val="0"/>
        </a:spcAft>
        <a:buClr>
          <a:srgbClr val="000000"/>
        </a:buClr>
        <a:buFont typeface="Arial" panose="020B0604020202020204" pitchFamily="34" charset="0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657600" lvl="8" indent="0" algn="l" defTabSz="914400" eaLnBrk="0" fontAlgn="base" hangingPunct="0">
        <a:lnSpc>
          <a:spcPct val="100000"/>
        </a:lnSpc>
        <a:spcBef>
          <a:spcPct val="0"/>
        </a:spcBef>
        <a:spcAft>
          <a:spcPct val="0"/>
        </a:spcAft>
        <a:buClr>
          <a:srgbClr val="000000"/>
        </a:buClr>
        <a:buFont typeface="Arial" panose="020B0604020202020204" pitchFamily="34" charset="0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0.xml"/><Relationship Id="rId3" Type="http://schemas.openxmlformats.org/officeDocument/2006/relationships/slideLayout" Target="../slideLayouts/slideLayout7.xml"/><Relationship Id="rId2" Type="http://schemas.openxmlformats.org/officeDocument/2006/relationships/tags" Target="../tags/tag10.xml"/><Relationship Id="rId1" Type="http://schemas.openxmlformats.org/officeDocument/2006/relationships/image" Target="../media/image9.png"/></Relationships>
</file>

<file path=ppt/slides/_rels/slide11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1.xml"/><Relationship Id="rId3" Type="http://schemas.openxmlformats.org/officeDocument/2006/relationships/slideLayout" Target="../slideLayouts/slideLayout7.xml"/><Relationship Id="rId2" Type="http://schemas.openxmlformats.org/officeDocument/2006/relationships/tags" Target="../tags/tag11.xml"/><Relationship Id="rId1" Type="http://schemas.openxmlformats.org/officeDocument/2006/relationships/image" Target="../media/image10.png"/></Relationships>
</file>

<file path=ppt/slides/_rels/slide12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2.xml"/><Relationship Id="rId3" Type="http://schemas.openxmlformats.org/officeDocument/2006/relationships/slideLayout" Target="../slideLayouts/slideLayout7.xml"/><Relationship Id="rId2" Type="http://schemas.openxmlformats.org/officeDocument/2006/relationships/tags" Target="../tags/tag12.xml"/><Relationship Id="rId1" Type="http://schemas.openxmlformats.org/officeDocument/2006/relationships/image" Target="../media/image11.png"/></Relationships>
</file>

<file path=ppt/slides/_rels/slide13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3.xml"/><Relationship Id="rId3" Type="http://schemas.openxmlformats.org/officeDocument/2006/relationships/slideLayout" Target="../slideLayouts/slideLayout7.xml"/><Relationship Id="rId2" Type="http://schemas.openxmlformats.org/officeDocument/2006/relationships/tags" Target="../tags/tag13.xml"/><Relationship Id="rId1" Type="http://schemas.openxmlformats.org/officeDocument/2006/relationships/image" Target="../media/image12.png"/></Relationships>
</file>

<file path=ppt/slides/_rels/slide14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4.xml"/><Relationship Id="rId3" Type="http://schemas.openxmlformats.org/officeDocument/2006/relationships/slideLayout" Target="../slideLayouts/slideLayout7.xml"/><Relationship Id="rId2" Type="http://schemas.openxmlformats.org/officeDocument/2006/relationships/tags" Target="../tags/tag14.xml"/><Relationship Id="rId1" Type="http://schemas.openxmlformats.org/officeDocument/2006/relationships/image" Target="../media/image13.png"/></Relationships>
</file>

<file path=ppt/slides/_rels/slide15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5.xml"/><Relationship Id="rId3" Type="http://schemas.openxmlformats.org/officeDocument/2006/relationships/slideLayout" Target="../slideLayouts/slideLayout7.xml"/><Relationship Id="rId2" Type="http://schemas.openxmlformats.org/officeDocument/2006/relationships/tags" Target="../tags/tag15.xml"/><Relationship Id="rId1" Type="http://schemas.openxmlformats.org/officeDocument/2006/relationships/image" Target="../media/image14.png"/></Relationships>
</file>

<file path=ppt/slides/_rels/slide16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6.xml"/><Relationship Id="rId3" Type="http://schemas.openxmlformats.org/officeDocument/2006/relationships/slideLayout" Target="../slideLayouts/slideLayout7.xml"/><Relationship Id="rId2" Type="http://schemas.openxmlformats.org/officeDocument/2006/relationships/tags" Target="../tags/tag16.xml"/><Relationship Id="rId1" Type="http://schemas.openxmlformats.org/officeDocument/2006/relationships/image" Target="../media/image15.png"/></Relationships>
</file>

<file path=ppt/slides/_rels/slide17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7.xml"/><Relationship Id="rId3" Type="http://schemas.openxmlformats.org/officeDocument/2006/relationships/slideLayout" Target="../slideLayouts/slideLayout7.xml"/><Relationship Id="rId2" Type="http://schemas.openxmlformats.org/officeDocument/2006/relationships/tags" Target="../tags/tag17.xml"/><Relationship Id="rId1" Type="http://schemas.openxmlformats.org/officeDocument/2006/relationships/image" Target="../media/image16.png"/></Relationships>
</file>

<file path=ppt/slides/_rels/slide18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18.xml"/><Relationship Id="rId5" Type="http://schemas.openxmlformats.org/officeDocument/2006/relationships/slideLayout" Target="../slideLayouts/slideLayout7.xml"/><Relationship Id="rId4" Type="http://schemas.openxmlformats.org/officeDocument/2006/relationships/tags" Target="../tags/tag18.xml"/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image" Target="../media/image17.png"/></Relationships>
</file>

<file path=ppt/slides/_rels/slide19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19.xml"/><Relationship Id="rId4" Type="http://schemas.openxmlformats.org/officeDocument/2006/relationships/slideLayout" Target="../slideLayouts/slideLayout7.xml"/><Relationship Id="rId3" Type="http://schemas.openxmlformats.org/officeDocument/2006/relationships/tags" Target="../tags/tag19.xml"/><Relationship Id="rId2" Type="http://schemas.openxmlformats.org/officeDocument/2006/relationships/image" Target="../media/image21.png"/><Relationship Id="rId1" Type="http://schemas.openxmlformats.org/officeDocument/2006/relationships/image" Target="../media/image20.png"/></Relationships>
</file>

<file path=ppt/slides/_rels/slide2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2.xml"/><Relationship Id="rId4" Type="http://schemas.openxmlformats.org/officeDocument/2006/relationships/slideLayout" Target="../slideLayouts/slideLayout7.xml"/><Relationship Id="rId3" Type="http://schemas.openxmlformats.org/officeDocument/2006/relationships/tags" Target="../tags/tag2.xml"/><Relationship Id="rId2" Type="http://schemas.openxmlformats.org/officeDocument/2006/relationships/image" Target="../media/image1.png"/><Relationship Id="rId1" Type="http://schemas.openxmlformats.org/officeDocument/2006/relationships/tags" Target="../tags/tag1.xml"/></Relationships>
</file>

<file path=ppt/slides/_rels/slide20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20.xml"/><Relationship Id="rId3" Type="http://schemas.openxmlformats.org/officeDocument/2006/relationships/slideLayout" Target="../slideLayouts/slideLayout7.xml"/><Relationship Id="rId2" Type="http://schemas.openxmlformats.org/officeDocument/2006/relationships/tags" Target="../tags/tag20.xml"/><Relationship Id="rId1" Type="http://schemas.openxmlformats.org/officeDocument/2006/relationships/image" Target="../media/image22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3.xml"/><Relationship Id="rId3" Type="http://schemas.openxmlformats.org/officeDocument/2006/relationships/slideLayout" Target="../slideLayouts/slideLayout7.xml"/><Relationship Id="rId2" Type="http://schemas.openxmlformats.org/officeDocument/2006/relationships/tags" Target="../tags/tag3.xml"/><Relationship Id="rId1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4.xml"/><Relationship Id="rId3" Type="http://schemas.openxmlformats.org/officeDocument/2006/relationships/slideLayout" Target="../slideLayouts/slideLayout7.xml"/><Relationship Id="rId2" Type="http://schemas.openxmlformats.org/officeDocument/2006/relationships/tags" Target="../tags/tag4.xml"/><Relationship Id="rId1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5.xml"/><Relationship Id="rId3" Type="http://schemas.openxmlformats.org/officeDocument/2006/relationships/slideLayout" Target="../slideLayouts/slideLayout7.xml"/><Relationship Id="rId2" Type="http://schemas.openxmlformats.org/officeDocument/2006/relationships/tags" Target="../tags/tag5.xml"/><Relationship Id="rId1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6.xml"/><Relationship Id="rId3" Type="http://schemas.openxmlformats.org/officeDocument/2006/relationships/slideLayout" Target="../slideLayouts/slideLayout7.xml"/><Relationship Id="rId2" Type="http://schemas.openxmlformats.org/officeDocument/2006/relationships/tags" Target="../tags/tag6.xml"/><Relationship Id="rId1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7.xml"/><Relationship Id="rId3" Type="http://schemas.openxmlformats.org/officeDocument/2006/relationships/slideLayout" Target="../slideLayouts/slideLayout7.xml"/><Relationship Id="rId2" Type="http://schemas.openxmlformats.org/officeDocument/2006/relationships/tags" Target="../tags/tag7.xml"/><Relationship Id="rId1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8.xml"/><Relationship Id="rId3" Type="http://schemas.openxmlformats.org/officeDocument/2006/relationships/slideLayout" Target="../slideLayouts/slideLayout7.xml"/><Relationship Id="rId2" Type="http://schemas.openxmlformats.org/officeDocument/2006/relationships/tags" Target="../tags/tag8.xml"/><Relationship Id="rId1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9.xml"/><Relationship Id="rId3" Type="http://schemas.openxmlformats.org/officeDocument/2006/relationships/slideLayout" Target="../slideLayouts/slideLayout7.xml"/><Relationship Id="rId2" Type="http://schemas.openxmlformats.org/officeDocument/2006/relationships/tags" Target="../tags/tag9.xml"/><Relationship Id="rId1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Rectangle 6"/>
          <p:cNvSpPr>
            <a:spLocks noChangeArrowheads="1"/>
          </p:cNvSpPr>
          <p:nvPr/>
        </p:nvSpPr>
        <p:spPr bwMode="auto">
          <a:xfrm>
            <a:off x="0" y="0"/>
            <a:ext cx="12195175" cy="3859213"/>
          </a:xfrm>
          <a:prstGeom prst="rect">
            <a:avLst/>
          </a:prstGeom>
          <a:solidFill>
            <a:srgbClr val="D24726"/>
          </a:solidFill>
          <a:ln w="9525">
            <a:noFill/>
            <a:miter lim="800000"/>
          </a:ln>
        </p:spPr>
        <p:txBody>
          <a:bodyPr anchor="ctr">
            <a:scene3d>
              <a:camera prst="orthographicFront"/>
              <a:lightRig rig="threePt" dir="t"/>
            </a:scene3d>
          </a:bodyPr>
          <a:lstStyle/>
          <a:p>
            <a:pPr algn="ctr">
              <a:buFont typeface="Arial" panose="020B0604020202020204" pitchFamily="34" charset="0"/>
              <a:buNone/>
            </a:pPr>
            <a:endParaRPr lang="zh-CN" altLang="zh-CN">
              <a:solidFill>
                <a:srgbClr val="0070C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Calibri" panose="020F0502020204030204" pitchFamily="34" charset="0"/>
              <a:sym typeface="Calibri" panose="020F0502020204030204" pitchFamily="34" charset="0"/>
            </a:endParaRPr>
          </a:p>
        </p:txBody>
      </p:sp>
      <p:sp>
        <p:nvSpPr>
          <p:cNvPr id="14338" name="TextBox 7"/>
          <p:cNvSpPr>
            <a:spLocks noChangeArrowheads="1"/>
          </p:cNvSpPr>
          <p:nvPr/>
        </p:nvSpPr>
        <p:spPr bwMode="auto">
          <a:xfrm>
            <a:off x="1703388" y="4437063"/>
            <a:ext cx="8120062" cy="70675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algn="ctr">
              <a:buFont typeface="Arial" panose="020B0604020202020204" pitchFamily="34" charset="0"/>
              <a:buNone/>
            </a:pPr>
            <a:r>
              <a:rPr lang="zh-CN" altLang="en-US" sz="4000" b="1">
                <a:solidFill>
                  <a:srgbClr val="D24726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淮南市寿县住房和城乡建设局</a:t>
            </a:r>
            <a:endParaRPr lang="zh-CN" altLang="en-US"/>
          </a:p>
        </p:txBody>
      </p:sp>
      <p:sp>
        <p:nvSpPr>
          <p:cNvPr id="14339" name="Text Box 6"/>
          <p:cNvSpPr>
            <a:spLocks noChangeArrowheads="1"/>
          </p:cNvSpPr>
          <p:nvPr/>
        </p:nvSpPr>
        <p:spPr bwMode="auto">
          <a:xfrm>
            <a:off x="294005" y="127635"/>
            <a:ext cx="11341735" cy="119888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 algn="ctr" eaLnBrk="0" hangingPunct="0">
              <a:lnSpc>
                <a:spcPct val="150000"/>
              </a:lnSpc>
              <a:buFont typeface="Arial" panose="020B0604020202020204" pitchFamily="34" charset="0"/>
              <a:buNone/>
            </a:pPr>
            <a:r>
              <a:rPr lang="zh-CN" altLang="en-US" sz="48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寿县住建局竣工备案网上申报操作手册</a:t>
            </a:r>
            <a:endParaRPr lang="zh-CN" altLang="en-US" sz="4800" b="1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</p:spTree>
  </p:cSld>
  <p:clrMapOvr>
    <a:masterClrMapping/>
  </p:clrMapOvr>
  <p:transition spd="slow">
    <p:push dir="u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标题 2"/>
          <p:cNvSpPr txBox="1">
            <a:spLocks noChangeArrowheads="1"/>
          </p:cNvSpPr>
          <p:nvPr/>
        </p:nvSpPr>
        <p:spPr bwMode="auto">
          <a:xfrm>
            <a:off x="2432050" y="333375"/>
            <a:ext cx="9917113" cy="57626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/>
          <a:lstStyle/>
          <a:p>
            <a:pPr marL="914400" indent="-914400" defTabSz="0" eaLnBrk="0" hangingPunct="0"/>
            <a:r>
              <a:rPr lang="zh-CN" altLang="en-US" sz="3200" b="1"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rPr>
              <a:t>每一项填写完成以后进入下一步</a:t>
            </a:r>
            <a:endParaRPr lang="zh-CN" altLang="en-US" sz="3200" b="1">
              <a:latin typeface="微软雅黑" panose="020B0503020204020204" pitchFamily="34" charset="-122"/>
              <a:ea typeface="微软雅黑" panose="020B0503020204020204" pitchFamily="34" charset="-122"/>
              <a:sym typeface="Calibri" panose="020F0502020204030204" pitchFamily="34" charset="0"/>
            </a:endParaRPr>
          </a:p>
        </p:txBody>
      </p:sp>
      <p:sp>
        <p:nvSpPr>
          <p:cNvPr id="30722" name="文本框 52"/>
          <p:cNvSpPr>
            <a:spLocks noChangeArrowheads="1"/>
          </p:cNvSpPr>
          <p:nvPr/>
        </p:nvSpPr>
        <p:spPr bwMode="auto">
          <a:xfrm>
            <a:off x="292100" y="658813"/>
            <a:ext cx="2014538" cy="70675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algn="ctr">
              <a:buFont typeface="Arial" panose="020B0604020202020204" pitchFamily="34" charset="0"/>
              <a:buNone/>
            </a:pPr>
            <a:r>
              <a:rPr lang="en-US" altLang="zh-CN" sz="4000" b="1">
                <a:solidFill>
                  <a:schemeClr val="bg1"/>
                </a:solidFill>
                <a:ea typeface="微软雅黑" panose="020B0503020204020204" pitchFamily="34" charset="-122"/>
                <a:sym typeface="Arial" panose="020B0604020202020204" pitchFamily="34" charset="0"/>
              </a:rPr>
              <a:t>5</a:t>
            </a:r>
            <a:r>
              <a:rPr lang="en-US" altLang="zh-CN" sz="4000" b="1">
                <a:solidFill>
                  <a:schemeClr val="bg1"/>
                </a:solidFill>
                <a:ea typeface="微软雅黑" panose="020B0503020204020204" pitchFamily="34" charset="-122"/>
                <a:sym typeface="Arial" panose="020B0604020202020204" pitchFamily="34" charset="0"/>
              </a:rPr>
              <a:t>.1</a:t>
            </a:r>
            <a:endParaRPr lang="zh-CN" altLang="en-US" sz="4000" b="1">
              <a:solidFill>
                <a:schemeClr val="bg1"/>
              </a:solidFill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2330450" y="1365250"/>
            <a:ext cx="9288463" cy="583565"/>
          </a:xfrm>
          <a:prstGeom prst="rect">
            <a:avLst/>
          </a:prstGeom>
          <a:noFill/>
        </p:spPr>
        <p:txBody>
          <a:bodyPr>
            <a:spAutoFit/>
          </a:bodyPr>
          <a:p>
            <a:pPr eaLnBrk="0" hangingPunct="0">
              <a:defRPr/>
            </a:pPr>
            <a:r>
              <a:rPr lang="zh-CN" sz="2400" b="1" dirty="0">
                <a:latin typeface="Arial" panose="020B0604020202020204" pitchFamily="34" charset="0"/>
                <a:ea typeface="宋体" panose="02010600030101010101" pitchFamily="2" charset="-122"/>
              </a:rPr>
              <a:t>上传相关附件，</a:t>
            </a:r>
            <a:r>
              <a:rPr lang="zh-CN" sz="3200" b="1" dirty="0">
                <a:latin typeface="Arial" panose="020B0604020202020204" pitchFamily="34" charset="0"/>
                <a:ea typeface="宋体" panose="02010600030101010101" pitchFamily="2" charset="-122"/>
              </a:rPr>
              <a:t>附件必须为原件扫描件</a:t>
            </a:r>
            <a:r>
              <a:rPr lang="zh-CN" sz="2400" b="1" dirty="0">
                <a:latin typeface="Arial" panose="020B0604020202020204" pitchFamily="34" charset="0"/>
                <a:ea typeface="宋体" panose="02010600030101010101" pitchFamily="2" charset="-122"/>
              </a:rPr>
              <a:t>。</a:t>
            </a:r>
            <a:endParaRPr lang="zh-CN" sz="2400" b="1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212340" y="1006475"/>
            <a:ext cx="9979660" cy="5667375"/>
          </a:xfrm>
          <a:prstGeom prst="rect">
            <a:avLst/>
          </a:prstGeom>
        </p:spPr>
      </p:pic>
    </p:spTree>
    <p:custDataLst>
      <p:tags r:id="rId2"/>
    </p:custDataLst>
  </p:cSld>
  <p:clrMapOvr>
    <a:masterClrMapping/>
  </p:clrMapOvr>
  <p:transition spd="slow">
    <p:push dir="u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标题 2"/>
          <p:cNvSpPr txBox="1">
            <a:spLocks noChangeArrowheads="1"/>
          </p:cNvSpPr>
          <p:nvPr/>
        </p:nvSpPr>
        <p:spPr bwMode="auto">
          <a:xfrm>
            <a:off x="2432050" y="333375"/>
            <a:ext cx="9917113" cy="57626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/>
          <a:lstStyle/>
          <a:p>
            <a:pPr marL="914400" indent="-914400" defTabSz="0" eaLnBrk="0" hangingPunct="0"/>
            <a:r>
              <a:rPr lang="zh-CN" altLang="en-US" sz="3200" b="1"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rPr>
              <a:t>注意事项</a:t>
            </a:r>
            <a:r>
              <a:rPr lang="en-US" altLang="zh-CN" sz="3200" b="1"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rPr>
              <a:t>1</a:t>
            </a:r>
            <a:endParaRPr lang="en-US" altLang="zh-CN" sz="3200" b="1">
              <a:latin typeface="微软雅黑" panose="020B0503020204020204" pitchFamily="34" charset="-122"/>
              <a:ea typeface="微软雅黑" panose="020B0503020204020204" pitchFamily="34" charset="-122"/>
              <a:sym typeface="Calibri" panose="020F0502020204030204" pitchFamily="34" charset="0"/>
            </a:endParaRPr>
          </a:p>
        </p:txBody>
      </p:sp>
      <p:sp>
        <p:nvSpPr>
          <p:cNvPr id="32770" name="文本框 52"/>
          <p:cNvSpPr>
            <a:spLocks noChangeArrowheads="1"/>
          </p:cNvSpPr>
          <p:nvPr/>
        </p:nvSpPr>
        <p:spPr bwMode="auto">
          <a:xfrm>
            <a:off x="292100" y="658813"/>
            <a:ext cx="2014538" cy="70675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algn="ctr">
              <a:buFont typeface="Arial" panose="020B0604020202020204" pitchFamily="34" charset="0"/>
              <a:buNone/>
            </a:pPr>
            <a:r>
              <a:rPr lang="en-US" altLang="zh-CN" sz="4000" b="1">
                <a:solidFill>
                  <a:schemeClr val="bg1"/>
                </a:solidFill>
                <a:ea typeface="微软雅黑" panose="020B0503020204020204" pitchFamily="34" charset="-122"/>
                <a:sym typeface="Arial" panose="020B0604020202020204" pitchFamily="34" charset="0"/>
              </a:rPr>
              <a:t>5.2</a:t>
            </a:r>
            <a:endParaRPr lang="zh-CN" altLang="en-US" sz="4000"/>
          </a:p>
        </p:txBody>
      </p:sp>
      <p:sp>
        <p:nvSpPr>
          <p:cNvPr id="32771" name="Rectangle 14"/>
          <p:cNvSpPr>
            <a:spLocks noChangeArrowheads="1"/>
          </p:cNvSpPr>
          <p:nvPr/>
        </p:nvSpPr>
        <p:spPr bwMode="black">
          <a:xfrm>
            <a:off x="8355013" y="2062163"/>
            <a:ext cx="2060575" cy="401637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defTabSz="913130" eaLnBrk="0" hangingPunct="0"/>
            <a:r>
              <a:rPr lang="zh-CN" altLang="en-US" sz="20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线上账号申诉</a:t>
            </a:r>
            <a:endParaRPr lang="en-US" altLang="zh-CN" sz="200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2330450" y="1365250"/>
            <a:ext cx="9288463" cy="82994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0" hangingPunct="0">
              <a:defRPr/>
            </a:pPr>
            <a:r>
              <a:rPr lang="zh-CN" altLang="zh-CN" sz="2400" b="1" dirty="0">
                <a:latin typeface="Arial" panose="020B0604020202020204" pitchFamily="34" charset="0"/>
                <a:ea typeface="宋体" panose="02010600030101010101" pitchFamily="2" charset="-122"/>
              </a:rPr>
              <a:t>注意事项</a:t>
            </a:r>
            <a:r>
              <a:rPr lang="en-US" altLang="zh-CN" sz="2400" b="1" dirty="0">
                <a:latin typeface="Arial" panose="020B0604020202020204" pitchFamily="34" charset="0"/>
                <a:ea typeface="宋体" panose="02010600030101010101" pitchFamily="2" charset="-122"/>
              </a:rPr>
              <a:t>(</a:t>
            </a:r>
            <a:r>
              <a:rPr lang="en-US" altLang="zh-CN" sz="2400" b="1" dirty="0">
                <a:latin typeface="Arial" panose="020B0604020202020204" pitchFamily="34" charset="0"/>
                <a:ea typeface="宋体" panose="02010600030101010101" pitchFamily="2" charset="-122"/>
              </a:rPr>
              <a:t>1)</a:t>
            </a:r>
            <a:r>
              <a:rPr lang="zh-CN" altLang="zh-CN" sz="2400" b="1" dirty="0">
                <a:latin typeface="Arial" panose="020B0604020202020204" pitchFamily="34" charset="0"/>
                <a:ea typeface="宋体" panose="02010600030101010101" pitchFamily="2" charset="-122"/>
              </a:rPr>
              <a:t>：寿县企业审批部门选择寿县，新桥企业选择新桥国际产业园</a:t>
            </a:r>
            <a:endParaRPr lang="zh-CN" altLang="zh-CN" sz="2400" b="1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599180" y="2369185"/>
            <a:ext cx="3996690" cy="3562350"/>
          </a:xfrm>
          <a:prstGeom prst="rect">
            <a:avLst/>
          </a:prstGeom>
        </p:spPr>
      </p:pic>
    </p:spTree>
    <p:custDataLst>
      <p:tags r:id="rId2"/>
    </p:custDataLst>
  </p:cSld>
  <p:clrMapOvr>
    <a:masterClrMapping/>
  </p:clrMapOvr>
  <p:transition spd="slow">
    <p:push dir="u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标题 2"/>
          <p:cNvSpPr txBox="1">
            <a:spLocks noChangeArrowheads="1"/>
          </p:cNvSpPr>
          <p:nvPr/>
        </p:nvSpPr>
        <p:spPr bwMode="auto">
          <a:xfrm>
            <a:off x="2432050" y="333375"/>
            <a:ext cx="9917113" cy="57626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/>
          <a:lstStyle/>
          <a:p>
            <a:pPr marL="914400" indent="-914400" defTabSz="0" eaLnBrk="0" hangingPunct="0"/>
            <a:r>
              <a:rPr lang="zh-CN" altLang="en-US" sz="3200" b="1"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rPr>
              <a:t>注意事项</a:t>
            </a:r>
            <a:r>
              <a:rPr lang="en-US" altLang="zh-CN" sz="3200" b="1"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rPr>
              <a:t>2</a:t>
            </a:r>
            <a:endParaRPr lang="en-US" altLang="zh-CN" sz="3200" b="1">
              <a:latin typeface="微软雅黑" panose="020B0503020204020204" pitchFamily="34" charset="-122"/>
              <a:ea typeface="微软雅黑" panose="020B0503020204020204" pitchFamily="34" charset="-122"/>
              <a:sym typeface="Calibri" panose="020F0502020204030204" pitchFamily="34" charset="0"/>
            </a:endParaRPr>
          </a:p>
        </p:txBody>
      </p:sp>
      <p:sp>
        <p:nvSpPr>
          <p:cNvPr id="34818" name="文本框 52"/>
          <p:cNvSpPr>
            <a:spLocks noChangeArrowheads="1"/>
          </p:cNvSpPr>
          <p:nvPr/>
        </p:nvSpPr>
        <p:spPr bwMode="auto">
          <a:xfrm>
            <a:off x="292100" y="658813"/>
            <a:ext cx="2014538" cy="70675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algn="ctr">
              <a:buFont typeface="Arial" panose="020B0604020202020204" pitchFamily="34" charset="0"/>
              <a:buNone/>
            </a:pPr>
            <a:r>
              <a:rPr lang="en-US" altLang="zh-CN" sz="4000" b="1">
                <a:solidFill>
                  <a:schemeClr val="bg1"/>
                </a:solidFill>
                <a:ea typeface="微软雅黑" panose="020B0503020204020204" pitchFamily="34" charset="-122"/>
                <a:sym typeface="Arial" panose="020B0604020202020204" pitchFamily="34" charset="0"/>
              </a:rPr>
              <a:t>5.3</a:t>
            </a:r>
            <a:endParaRPr lang="zh-CN" altLang="en-US" sz="4000"/>
          </a:p>
        </p:txBody>
      </p:sp>
      <p:sp>
        <p:nvSpPr>
          <p:cNvPr id="34819" name="Rectangle 14"/>
          <p:cNvSpPr>
            <a:spLocks noChangeArrowheads="1"/>
          </p:cNvSpPr>
          <p:nvPr/>
        </p:nvSpPr>
        <p:spPr bwMode="black">
          <a:xfrm>
            <a:off x="8355013" y="2062163"/>
            <a:ext cx="2060575" cy="401637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defTabSz="913130" eaLnBrk="0" hangingPunct="0"/>
            <a:r>
              <a:rPr lang="zh-CN" altLang="en-US" sz="20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线上账号申诉</a:t>
            </a:r>
            <a:endParaRPr lang="en-US" altLang="zh-CN" sz="200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4820" name="文本框 6"/>
          <p:cNvSpPr txBox="1">
            <a:spLocks noChangeArrowheads="1"/>
          </p:cNvSpPr>
          <p:nvPr/>
        </p:nvSpPr>
        <p:spPr bwMode="auto">
          <a:xfrm>
            <a:off x="2330450" y="1365250"/>
            <a:ext cx="9288463" cy="64516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eaLnBrk="0" hangingPunct="0"/>
            <a:r>
              <a:rPr lang="zh-CN" altLang="zh-CN" b="1" dirty="0">
                <a:sym typeface="+mn-ea"/>
              </a:rPr>
              <a:t>注意事项</a:t>
            </a:r>
            <a:r>
              <a:rPr lang="en-US" altLang="zh-CN" b="1" dirty="0">
                <a:sym typeface="+mn-ea"/>
              </a:rPr>
              <a:t>(2):</a:t>
            </a:r>
            <a:r>
              <a:rPr lang="zh-CN" altLang="en-US" b="1" dirty="0">
                <a:sym typeface="+mn-ea"/>
              </a:rPr>
              <a:t>项目代码为发改委立项代码，不知道的联系发改委。工程名称为规划许可证上名称，建设规模为施工许可证上面积。</a:t>
            </a:r>
            <a:endParaRPr lang="zh-CN" altLang="en-US" b="1" dirty="0">
              <a:solidFill>
                <a:srgbClr val="FF0000"/>
              </a:solidFill>
              <a:sym typeface="+mn-ea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432050" y="2062480"/>
            <a:ext cx="6905625" cy="3943350"/>
          </a:xfrm>
          <a:prstGeom prst="rect">
            <a:avLst/>
          </a:prstGeom>
        </p:spPr>
      </p:pic>
    </p:spTree>
    <p:custDataLst>
      <p:tags r:id="rId2"/>
    </p:custDataLst>
  </p:cSld>
  <p:clrMapOvr>
    <a:masterClrMapping/>
  </p:clrMapOvr>
  <p:transition spd="slow">
    <p:push dir="u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标题 2"/>
          <p:cNvSpPr txBox="1">
            <a:spLocks noChangeArrowheads="1"/>
          </p:cNvSpPr>
          <p:nvPr/>
        </p:nvSpPr>
        <p:spPr bwMode="auto">
          <a:xfrm>
            <a:off x="2432050" y="333375"/>
            <a:ext cx="9917113" cy="57626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/>
          <a:lstStyle/>
          <a:p>
            <a:pPr marL="914400" indent="-914400" defTabSz="0" eaLnBrk="0" hangingPunct="0"/>
            <a:r>
              <a:rPr lang="zh-CN" altLang="en-US" sz="3200" b="1"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rPr>
              <a:t>提交竣工备案申请</a:t>
            </a:r>
            <a:endParaRPr lang="zh-CN" altLang="en-US" sz="3200" b="1">
              <a:latin typeface="微软雅黑" panose="020B0503020204020204" pitchFamily="34" charset="-122"/>
              <a:ea typeface="微软雅黑" panose="020B0503020204020204" pitchFamily="34" charset="-122"/>
              <a:sym typeface="Calibri" panose="020F0502020204030204" pitchFamily="34" charset="0"/>
            </a:endParaRPr>
          </a:p>
        </p:txBody>
      </p:sp>
      <p:sp>
        <p:nvSpPr>
          <p:cNvPr id="36866" name="文本框 52"/>
          <p:cNvSpPr>
            <a:spLocks noChangeArrowheads="1"/>
          </p:cNvSpPr>
          <p:nvPr/>
        </p:nvSpPr>
        <p:spPr bwMode="auto">
          <a:xfrm>
            <a:off x="292100" y="658813"/>
            <a:ext cx="2014538" cy="70675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algn="ctr">
              <a:buFont typeface="Arial" panose="020B0604020202020204" pitchFamily="34" charset="0"/>
              <a:buNone/>
            </a:pPr>
            <a:r>
              <a:rPr lang="en-US" altLang="zh-CN" sz="4000" b="1">
                <a:solidFill>
                  <a:schemeClr val="bg1"/>
                </a:solidFill>
                <a:ea typeface="微软雅黑" panose="020B0503020204020204" pitchFamily="34" charset="-122"/>
                <a:sym typeface="Arial" panose="020B0604020202020204" pitchFamily="34" charset="0"/>
              </a:rPr>
              <a:t>6</a:t>
            </a:r>
            <a:endParaRPr lang="zh-CN" altLang="en-US" sz="4000"/>
          </a:p>
        </p:txBody>
      </p:sp>
      <p:sp>
        <p:nvSpPr>
          <p:cNvPr id="36867" name="Rectangle 14"/>
          <p:cNvSpPr>
            <a:spLocks noChangeArrowheads="1"/>
          </p:cNvSpPr>
          <p:nvPr/>
        </p:nvSpPr>
        <p:spPr bwMode="black">
          <a:xfrm>
            <a:off x="8355013" y="2062163"/>
            <a:ext cx="2060575" cy="401637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defTabSz="913130" eaLnBrk="0" hangingPunct="0"/>
            <a:r>
              <a:rPr lang="zh-CN" altLang="en-US" sz="20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线上账号申诉</a:t>
            </a:r>
            <a:endParaRPr lang="en-US" altLang="zh-CN" sz="200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6868" name="文本框 6"/>
          <p:cNvSpPr txBox="1">
            <a:spLocks noChangeArrowheads="1"/>
          </p:cNvSpPr>
          <p:nvPr/>
        </p:nvSpPr>
        <p:spPr bwMode="auto">
          <a:xfrm>
            <a:off x="2306638" y="1362075"/>
            <a:ext cx="9334500" cy="82994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eaLnBrk="0" hangingPunct="0"/>
            <a:r>
              <a:rPr lang="en-US" altLang="zh-CN" sz="2400" b="1">
                <a:solidFill>
                  <a:srgbClr val="FF0000"/>
                </a:solidFill>
              </a:rPr>
              <a:t>1</a:t>
            </a:r>
            <a:r>
              <a:rPr lang="zh-CN" altLang="en-US" sz="2400" b="1">
                <a:solidFill>
                  <a:srgbClr val="FF0000"/>
                </a:solidFill>
              </a:rPr>
              <a:t>、所有带</a:t>
            </a:r>
            <a:r>
              <a:rPr lang="en-US" altLang="zh-CN" sz="2400" b="1">
                <a:solidFill>
                  <a:srgbClr val="FF0000"/>
                </a:solidFill>
              </a:rPr>
              <a:t>※</a:t>
            </a:r>
            <a:r>
              <a:rPr lang="zh-CN" altLang="en-US" sz="2400" b="1">
                <a:solidFill>
                  <a:srgbClr val="FF0000"/>
                </a:solidFill>
              </a:rPr>
              <a:t>项目全部填写</a:t>
            </a:r>
            <a:r>
              <a:rPr lang="zh-CN" altLang="zh-CN" sz="2400" b="1">
                <a:solidFill>
                  <a:srgbClr val="FF0000"/>
                </a:solidFill>
              </a:rPr>
              <a:t>。</a:t>
            </a:r>
            <a:endParaRPr lang="zh-CN" altLang="zh-CN" sz="2400" b="1">
              <a:solidFill>
                <a:srgbClr val="FF0000"/>
              </a:solidFill>
            </a:endParaRPr>
          </a:p>
          <a:p>
            <a:pPr eaLnBrk="0" hangingPunct="0"/>
            <a:r>
              <a:rPr lang="en-US" altLang="zh-CN" sz="2400" b="1">
                <a:solidFill>
                  <a:srgbClr val="FF0000"/>
                </a:solidFill>
              </a:rPr>
              <a:t>2</a:t>
            </a:r>
            <a:r>
              <a:rPr lang="zh-CN" altLang="en-US" sz="2400" b="1">
                <a:solidFill>
                  <a:srgbClr val="FF0000"/>
                </a:solidFill>
              </a:rPr>
              <a:t>、其他空白填写内容必须真实有效。</a:t>
            </a:r>
            <a:endParaRPr lang="zh-CN" altLang="en-US" sz="2400" b="1">
              <a:solidFill>
                <a:srgbClr val="FF0000"/>
              </a:solidFill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190625" y="2292985"/>
            <a:ext cx="10791825" cy="4478020"/>
          </a:xfrm>
          <a:prstGeom prst="rect">
            <a:avLst/>
          </a:prstGeom>
        </p:spPr>
      </p:pic>
    </p:spTree>
    <p:custDataLst>
      <p:tags r:id="rId2"/>
    </p:custDataLst>
  </p:cSld>
  <p:clrMapOvr>
    <a:masterClrMapping/>
  </p:clrMapOvr>
  <p:transition spd="slow">
    <p:push dir="u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标题 2"/>
          <p:cNvSpPr txBox="1">
            <a:spLocks noChangeArrowheads="1"/>
          </p:cNvSpPr>
          <p:nvPr/>
        </p:nvSpPr>
        <p:spPr bwMode="auto">
          <a:xfrm>
            <a:off x="2432050" y="333375"/>
            <a:ext cx="9917113" cy="57626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/>
          <a:lstStyle/>
          <a:p>
            <a:pPr marL="914400" indent="-914400" defTabSz="0" eaLnBrk="0" hangingPunct="0"/>
            <a:r>
              <a:rPr lang="zh-CN" altLang="en-US" sz="3200" b="1"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rPr>
              <a:t>单体信息及五方责任主体信息</a:t>
            </a:r>
            <a:endParaRPr lang="zh-CN" altLang="en-US" sz="3200" b="1">
              <a:latin typeface="微软雅黑" panose="020B0503020204020204" pitchFamily="34" charset="-122"/>
              <a:ea typeface="微软雅黑" panose="020B0503020204020204" pitchFamily="34" charset="-122"/>
              <a:sym typeface="Calibri" panose="020F0502020204030204" pitchFamily="34" charset="0"/>
            </a:endParaRPr>
          </a:p>
        </p:txBody>
      </p:sp>
      <p:sp>
        <p:nvSpPr>
          <p:cNvPr id="38914" name="文本框 52"/>
          <p:cNvSpPr>
            <a:spLocks noChangeArrowheads="1"/>
          </p:cNvSpPr>
          <p:nvPr/>
        </p:nvSpPr>
        <p:spPr bwMode="auto">
          <a:xfrm>
            <a:off x="292100" y="658813"/>
            <a:ext cx="2014538" cy="70675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algn="ctr">
              <a:buFont typeface="Arial" panose="020B0604020202020204" pitchFamily="34" charset="0"/>
              <a:buNone/>
            </a:pPr>
            <a:r>
              <a:rPr lang="en-US" altLang="zh-CN" sz="4000" b="1">
                <a:solidFill>
                  <a:schemeClr val="bg1"/>
                </a:solidFill>
                <a:ea typeface="微软雅黑" panose="020B0503020204020204" pitchFamily="34" charset="-122"/>
                <a:sym typeface="Arial" panose="020B0604020202020204" pitchFamily="34" charset="0"/>
              </a:rPr>
              <a:t>7</a:t>
            </a:r>
            <a:endParaRPr lang="zh-CN" altLang="en-US" sz="4000"/>
          </a:p>
        </p:txBody>
      </p:sp>
      <p:sp>
        <p:nvSpPr>
          <p:cNvPr id="38915" name="Rectangle 14"/>
          <p:cNvSpPr>
            <a:spLocks noChangeArrowheads="1"/>
          </p:cNvSpPr>
          <p:nvPr/>
        </p:nvSpPr>
        <p:spPr bwMode="black">
          <a:xfrm>
            <a:off x="8355013" y="2062163"/>
            <a:ext cx="2060575" cy="401637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defTabSz="913130" eaLnBrk="0" hangingPunct="0"/>
            <a:r>
              <a:rPr lang="zh-CN" altLang="en-US" sz="20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线上账号申诉</a:t>
            </a:r>
            <a:endParaRPr lang="en-US" altLang="zh-CN" sz="200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8917" name="文本框 7"/>
          <p:cNvSpPr txBox="1">
            <a:spLocks noChangeArrowheads="1"/>
          </p:cNvSpPr>
          <p:nvPr/>
        </p:nvSpPr>
        <p:spPr bwMode="auto">
          <a:xfrm>
            <a:off x="2208213" y="1228725"/>
            <a:ext cx="9332912" cy="3683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eaLnBrk="0" hangingPunct="0"/>
            <a:r>
              <a:rPr lang="en-US" altLang="zh-CN" b="1"/>
              <a:t>1</a:t>
            </a:r>
            <a:r>
              <a:rPr lang="zh-CN" altLang="en-US" b="1"/>
              <a:t>、按照实际情况填报</a:t>
            </a:r>
            <a:endParaRPr lang="zh-CN" altLang="en-US" b="1"/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482725" y="1955800"/>
            <a:ext cx="10509885" cy="4702175"/>
          </a:xfrm>
          <a:prstGeom prst="rect">
            <a:avLst/>
          </a:prstGeom>
        </p:spPr>
      </p:pic>
    </p:spTree>
    <p:custDataLst>
      <p:tags r:id="rId2"/>
    </p:custDataLst>
  </p:cSld>
  <p:clrMapOvr>
    <a:masterClrMapping/>
  </p:clrMapOvr>
  <p:transition spd="slow">
    <p:push dir="u"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标题 2"/>
          <p:cNvSpPr txBox="1">
            <a:spLocks noChangeArrowheads="1"/>
          </p:cNvSpPr>
          <p:nvPr/>
        </p:nvSpPr>
        <p:spPr bwMode="auto">
          <a:xfrm>
            <a:off x="2431415" y="333375"/>
            <a:ext cx="9917113" cy="57626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/>
          <a:lstStyle/>
          <a:p>
            <a:pPr marL="914400" indent="-914400" defTabSz="0" eaLnBrk="0" hangingPunct="0"/>
            <a:r>
              <a:rPr lang="zh-CN" altLang="en-US" sz="3200" b="1"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rPr>
              <a:t>单体信息及五方责任主体信息</a:t>
            </a:r>
            <a:endParaRPr lang="zh-CN" altLang="en-US" sz="3200" b="1">
              <a:latin typeface="微软雅黑" panose="020B0503020204020204" pitchFamily="34" charset="-122"/>
              <a:ea typeface="微软雅黑" panose="020B0503020204020204" pitchFamily="34" charset="-122"/>
              <a:sym typeface="Calibri" panose="020F0502020204030204" pitchFamily="34" charset="0"/>
            </a:endParaRPr>
          </a:p>
        </p:txBody>
      </p:sp>
      <p:sp>
        <p:nvSpPr>
          <p:cNvPr id="40962" name="文本框 52"/>
          <p:cNvSpPr>
            <a:spLocks noChangeArrowheads="1"/>
          </p:cNvSpPr>
          <p:nvPr/>
        </p:nvSpPr>
        <p:spPr bwMode="auto">
          <a:xfrm>
            <a:off x="292100" y="658813"/>
            <a:ext cx="2014538" cy="706437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algn="ctr">
              <a:buFont typeface="Arial" panose="020B0604020202020204" pitchFamily="34" charset="0"/>
              <a:buNone/>
            </a:pPr>
            <a:r>
              <a:rPr lang="en-US" altLang="zh-CN" sz="4000" b="1">
                <a:solidFill>
                  <a:schemeClr val="bg1"/>
                </a:solidFill>
                <a:ea typeface="微软雅黑" panose="020B0503020204020204" pitchFamily="34" charset="-122"/>
                <a:sym typeface="Arial" panose="020B0604020202020204" pitchFamily="34" charset="0"/>
              </a:rPr>
              <a:t>7.1</a:t>
            </a:r>
            <a:endParaRPr lang="zh-CN" altLang="en-US" sz="4000"/>
          </a:p>
        </p:txBody>
      </p:sp>
      <p:sp>
        <p:nvSpPr>
          <p:cNvPr id="40963" name="Rectangle 14"/>
          <p:cNvSpPr>
            <a:spLocks noChangeArrowheads="1"/>
          </p:cNvSpPr>
          <p:nvPr/>
        </p:nvSpPr>
        <p:spPr bwMode="black">
          <a:xfrm>
            <a:off x="8355013" y="2062163"/>
            <a:ext cx="2060575" cy="401637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defTabSz="913130" eaLnBrk="0" hangingPunct="0"/>
            <a:r>
              <a:rPr lang="zh-CN" altLang="en-US" sz="20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线上账号申诉</a:t>
            </a:r>
            <a:endParaRPr lang="en-US" altLang="zh-CN" sz="200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0964" name="文本框 7"/>
          <p:cNvSpPr txBox="1">
            <a:spLocks noChangeArrowheads="1"/>
          </p:cNvSpPr>
          <p:nvPr/>
        </p:nvSpPr>
        <p:spPr bwMode="auto">
          <a:xfrm>
            <a:off x="2208213" y="1228725"/>
            <a:ext cx="9504362" cy="4603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eaLnBrk="0" hangingPunct="0"/>
            <a:r>
              <a:rPr lang="en-US" altLang="zh-CN" sz="2400"/>
              <a:t>1</a:t>
            </a:r>
            <a:r>
              <a:rPr lang="zh-CN" altLang="en-US" sz="2400"/>
              <a:t>、添加五方责任主体</a:t>
            </a:r>
            <a:endParaRPr lang="zh-CN" altLang="zh-CN" sz="2400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741170" y="1689100"/>
            <a:ext cx="9372600" cy="4914900"/>
          </a:xfrm>
          <a:prstGeom prst="rect">
            <a:avLst/>
          </a:prstGeom>
        </p:spPr>
      </p:pic>
    </p:spTree>
    <p:custDataLst>
      <p:tags r:id="rId2"/>
    </p:custDataLst>
  </p:cSld>
  <p:clrMapOvr>
    <a:masterClrMapping/>
  </p:clrMapOvr>
  <p:transition spd="slow">
    <p:push dir="u"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标题 2"/>
          <p:cNvSpPr txBox="1">
            <a:spLocks noChangeArrowheads="1"/>
          </p:cNvSpPr>
          <p:nvPr/>
        </p:nvSpPr>
        <p:spPr bwMode="auto">
          <a:xfrm>
            <a:off x="2432050" y="333375"/>
            <a:ext cx="9917113" cy="57626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/>
          <a:lstStyle/>
          <a:p>
            <a:pPr marL="914400" indent="-914400" defTabSz="0" eaLnBrk="0" hangingPunct="0"/>
            <a:r>
              <a:rPr lang="zh-CN" altLang="en-US" sz="3200" b="1"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rPr>
              <a:t>申请事项：默认事项需全部申报</a:t>
            </a:r>
            <a:endParaRPr lang="zh-CN" altLang="en-US" sz="3200" b="1">
              <a:latin typeface="微软雅黑" panose="020B0503020204020204" pitchFamily="34" charset="-122"/>
              <a:ea typeface="微软雅黑" panose="020B0503020204020204" pitchFamily="34" charset="-122"/>
              <a:sym typeface="Calibri" panose="020F0502020204030204" pitchFamily="34" charset="0"/>
            </a:endParaRPr>
          </a:p>
        </p:txBody>
      </p:sp>
      <p:sp>
        <p:nvSpPr>
          <p:cNvPr id="38914" name="文本框 52"/>
          <p:cNvSpPr>
            <a:spLocks noChangeArrowheads="1"/>
          </p:cNvSpPr>
          <p:nvPr/>
        </p:nvSpPr>
        <p:spPr bwMode="auto">
          <a:xfrm>
            <a:off x="292100" y="658813"/>
            <a:ext cx="2014538" cy="70675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algn="ctr">
              <a:buFont typeface="Arial" panose="020B0604020202020204" pitchFamily="34" charset="0"/>
              <a:buNone/>
            </a:pPr>
            <a:r>
              <a:rPr lang="en-US" altLang="zh-CN" sz="4000" b="1">
                <a:solidFill>
                  <a:schemeClr val="bg1"/>
                </a:solidFill>
                <a:ea typeface="微软雅黑" panose="020B0503020204020204" pitchFamily="34" charset="-122"/>
                <a:sym typeface="Arial" panose="020B0604020202020204" pitchFamily="34" charset="0"/>
              </a:rPr>
              <a:t>7.</a:t>
            </a:r>
            <a:r>
              <a:rPr lang="en-US" sz="4000" b="1">
                <a:solidFill>
                  <a:schemeClr val="bg1"/>
                </a:solidFill>
                <a:ea typeface="微软雅黑" panose="020B0503020204020204" pitchFamily="34" charset="-122"/>
                <a:sym typeface="Arial" panose="020B0604020202020204" pitchFamily="34" charset="0"/>
              </a:rPr>
              <a:t>2</a:t>
            </a:r>
            <a:endParaRPr lang="en-US" sz="4000"/>
          </a:p>
        </p:txBody>
      </p:sp>
      <p:sp>
        <p:nvSpPr>
          <p:cNvPr id="38915" name="Rectangle 14"/>
          <p:cNvSpPr>
            <a:spLocks noChangeArrowheads="1"/>
          </p:cNvSpPr>
          <p:nvPr/>
        </p:nvSpPr>
        <p:spPr bwMode="black">
          <a:xfrm>
            <a:off x="8355013" y="2062163"/>
            <a:ext cx="2060575" cy="401637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defTabSz="913130" eaLnBrk="0" hangingPunct="0"/>
            <a:r>
              <a:rPr lang="zh-CN" altLang="en-US" sz="20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线上账号申诉</a:t>
            </a:r>
            <a:endParaRPr lang="en-US" altLang="zh-CN" sz="200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015490" y="1078865"/>
            <a:ext cx="10176510" cy="5308600"/>
          </a:xfrm>
          <a:prstGeom prst="rect">
            <a:avLst/>
          </a:prstGeom>
        </p:spPr>
      </p:pic>
    </p:spTree>
    <p:custDataLst>
      <p:tags r:id="rId2"/>
    </p:custDataLst>
  </p:cSld>
  <p:clrMapOvr>
    <a:masterClrMapping/>
  </p:clrMapOvr>
  <p:transition spd="slow">
    <p:push dir="u"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标题 2"/>
          <p:cNvSpPr txBox="1">
            <a:spLocks noChangeArrowheads="1"/>
          </p:cNvSpPr>
          <p:nvPr/>
        </p:nvSpPr>
        <p:spPr bwMode="auto">
          <a:xfrm>
            <a:off x="2432050" y="333375"/>
            <a:ext cx="9917113" cy="57626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/>
          <a:lstStyle/>
          <a:p>
            <a:pPr marL="914400" indent="-914400" defTabSz="0" eaLnBrk="0" hangingPunct="0"/>
            <a:r>
              <a:rPr lang="zh-CN" altLang="en-US" sz="3200" b="1"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rPr>
              <a:t>申请材料按照要求上传</a:t>
            </a:r>
            <a:endParaRPr lang="zh-CN" altLang="en-US" sz="3200" b="1">
              <a:latin typeface="微软雅黑" panose="020B0503020204020204" pitchFamily="34" charset="-122"/>
              <a:ea typeface="微软雅黑" panose="020B0503020204020204" pitchFamily="34" charset="-122"/>
              <a:sym typeface="Calibri" panose="020F0502020204030204" pitchFamily="34" charset="0"/>
            </a:endParaRPr>
          </a:p>
        </p:txBody>
      </p:sp>
      <p:sp>
        <p:nvSpPr>
          <p:cNvPr id="38914" name="文本框 52"/>
          <p:cNvSpPr>
            <a:spLocks noChangeArrowheads="1"/>
          </p:cNvSpPr>
          <p:nvPr/>
        </p:nvSpPr>
        <p:spPr bwMode="auto">
          <a:xfrm>
            <a:off x="292100" y="658813"/>
            <a:ext cx="2014538" cy="70675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algn="ctr">
              <a:buFont typeface="Arial" panose="020B0604020202020204" pitchFamily="34" charset="0"/>
              <a:buNone/>
            </a:pPr>
            <a:r>
              <a:rPr lang="en-US" altLang="zh-CN" sz="4000" b="1">
                <a:solidFill>
                  <a:schemeClr val="bg1"/>
                </a:solidFill>
                <a:ea typeface="微软雅黑" panose="020B0503020204020204" pitchFamily="34" charset="-122"/>
                <a:sym typeface="Arial" panose="020B0604020202020204" pitchFamily="34" charset="0"/>
              </a:rPr>
              <a:t>7.</a:t>
            </a:r>
            <a:r>
              <a:rPr lang="en-US" sz="4000" b="1">
                <a:solidFill>
                  <a:schemeClr val="bg1"/>
                </a:solidFill>
                <a:ea typeface="微软雅黑" panose="020B0503020204020204" pitchFamily="34" charset="-122"/>
                <a:sym typeface="Arial" panose="020B0604020202020204" pitchFamily="34" charset="0"/>
              </a:rPr>
              <a:t>3</a:t>
            </a:r>
            <a:endParaRPr lang="en-US" sz="4000"/>
          </a:p>
        </p:txBody>
      </p:sp>
      <p:sp>
        <p:nvSpPr>
          <p:cNvPr id="38915" name="Rectangle 14"/>
          <p:cNvSpPr>
            <a:spLocks noChangeArrowheads="1"/>
          </p:cNvSpPr>
          <p:nvPr/>
        </p:nvSpPr>
        <p:spPr bwMode="black">
          <a:xfrm>
            <a:off x="8355013" y="2062163"/>
            <a:ext cx="2060575" cy="401637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defTabSz="913130" eaLnBrk="0" hangingPunct="0"/>
            <a:r>
              <a:rPr lang="zh-CN" altLang="en-US" sz="20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线上账号申诉</a:t>
            </a:r>
            <a:endParaRPr lang="en-US" altLang="zh-CN" sz="200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786255" y="1365885"/>
            <a:ext cx="10329545" cy="5086985"/>
          </a:xfrm>
          <a:prstGeom prst="rect">
            <a:avLst/>
          </a:prstGeom>
        </p:spPr>
      </p:pic>
    </p:spTree>
    <p:custDataLst>
      <p:tags r:id="rId2"/>
    </p:custDataLst>
  </p:cSld>
  <p:clrMapOvr>
    <a:masterClrMapping/>
  </p:clrMapOvr>
  <p:transition spd="slow">
    <p:push dir="u"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714500" y="1086485"/>
            <a:ext cx="10477500" cy="160020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14500" y="2581275"/>
            <a:ext cx="10277475" cy="2324100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09750" y="4848225"/>
            <a:ext cx="10287000" cy="1609725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525145" y="718185"/>
            <a:ext cx="1602105" cy="64516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ctr">
              <a:buFont typeface="Arial" panose="020B0604020202020204" pitchFamily="34" charset="0"/>
              <a:buNone/>
            </a:pPr>
            <a:r>
              <a:rPr lang="en-US" altLang="zh-CN" sz="3600" b="1">
                <a:solidFill>
                  <a:schemeClr val="bg1"/>
                </a:solidFill>
                <a:ea typeface="微软雅黑" panose="020B0503020204020204" pitchFamily="34" charset="-122"/>
                <a:sym typeface="Arial" panose="020B0604020202020204" pitchFamily="34" charset="0"/>
              </a:rPr>
              <a:t>7.4</a:t>
            </a:r>
            <a:endParaRPr lang="en-US" sz="3600"/>
          </a:p>
        </p:txBody>
      </p:sp>
    </p:spTree>
    <p:custDataLst>
      <p:tags r:id="rId4"/>
    </p:custDataLst>
  </p:cSld>
  <p:clrMapOvr>
    <a:masterClrMapping/>
  </p:clrMapOvr>
  <p:transition spd="slow">
    <p:push dir="u"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066290" y="1049655"/>
            <a:ext cx="10001250" cy="228600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66290" y="3335655"/>
            <a:ext cx="9991725" cy="1838325"/>
          </a:xfrm>
          <a:prstGeom prst="rect">
            <a:avLst/>
          </a:prstGeom>
        </p:spPr>
      </p:pic>
      <p:sp>
        <p:nvSpPr>
          <p:cNvPr id="4" name="文本框 3"/>
          <p:cNvSpPr txBox="1"/>
          <p:nvPr/>
        </p:nvSpPr>
        <p:spPr>
          <a:xfrm>
            <a:off x="593725" y="675640"/>
            <a:ext cx="1391285" cy="58356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ctr">
              <a:buFont typeface="Arial" panose="020B0604020202020204" pitchFamily="34" charset="0"/>
              <a:buNone/>
            </a:pPr>
            <a:r>
              <a:rPr lang="en-US" altLang="zh-CN" sz="3200" b="1">
                <a:solidFill>
                  <a:schemeClr val="bg1"/>
                </a:solidFill>
                <a:ea typeface="微软雅黑" panose="020B0503020204020204" pitchFamily="34" charset="-122"/>
                <a:sym typeface="Arial" panose="020B0604020202020204" pitchFamily="34" charset="0"/>
              </a:rPr>
              <a:t>7.</a:t>
            </a:r>
            <a:r>
              <a:rPr lang="en-US" sz="3200" b="1">
                <a:solidFill>
                  <a:schemeClr val="bg1"/>
                </a:solidFill>
                <a:ea typeface="微软雅黑" panose="020B0503020204020204" pitchFamily="34" charset="-122"/>
                <a:sym typeface="Arial" panose="020B0604020202020204" pitchFamily="34" charset="0"/>
              </a:rPr>
              <a:t>5</a:t>
            </a:r>
            <a:endParaRPr lang="en-US" sz="3200"/>
          </a:p>
        </p:txBody>
      </p:sp>
    </p:spTree>
    <p:custDataLst>
      <p:tags r:id="rId3"/>
    </p:custDataLst>
  </p:cSld>
  <p:clrMapOvr>
    <a:masterClrMapping/>
  </p:clrMapOvr>
  <p:transition spd="slow">
    <p:push dir="u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标题 2"/>
          <p:cNvSpPr txBox="1">
            <a:spLocks noChangeArrowheads="1"/>
          </p:cNvSpPr>
          <p:nvPr/>
        </p:nvSpPr>
        <p:spPr bwMode="auto">
          <a:xfrm>
            <a:off x="2208213" y="363538"/>
            <a:ext cx="9917112" cy="57626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/>
          <a:lstStyle/>
          <a:p>
            <a:pPr marL="914400" indent="-914400" defTabSz="0" eaLnBrk="0" hangingPunct="0"/>
            <a:r>
              <a:rPr lang="zh-CN" altLang="en-US" sz="3200" b="1"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rPr>
              <a:t>竣工备案申请操作指南</a:t>
            </a:r>
            <a:endParaRPr lang="zh-CN" altLang="en-US" sz="3200" b="1">
              <a:latin typeface="微软雅黑" panose="020B0503020204020204" pitchFamily="34" charset="-122"/>
              <a:ea typeface="微软雅黑" panose="020B0503020204020204" pitchFamily="34" charset="-122"/>
              <a:sym typeface="Calibri" panose="020F0502020204030204" pitchFamily="34" charset="0"/>
            </a:endParaRPr>
          </a:p>
        </p:txBody>
      </p:sp>
      <p:sp>
        <p:nvSpPr>
          <p:cNvPr id="16386" name="文本框 52"/>
          <p:cNvSpPr>
            <a:spLocks noChangeArrowheads="1"/>
          </p:cNvSpPr>
          <p:nvPr/>
        </p:nvSpPr>
        <p:spPr bwMode="auto">
          <a:xfrm>
            <a:off x="292100" y="658813"/>
            <a:ext cx="2014538" cy="706437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algn="ctr">
              <a:buFont typeface="Arial" panose="020B0604020202020204" pitchFamily="34" charset="0"/>
              <a:buNone/>
            </a:pPr>
            <a:r>
              <a:rPr lang="en-US" altLang="zh-CN" sz="4000"/>
              <a:t>1</a:t>
            </a:r>
            <a:endParaRPr lang="en-US" altLang="zh-CN" sz="4000"/>
          </a:p>
        </p:txBody>
      </p:sp>
      <p:sp>
        <p:nvSpPr>
          <p:cNvPr id="16387" name="文本框 1"/>
          <p:cNvSpPr txBox="1">
            <a:spLocks noChangeArrowheads="1"/>
          </p:cNvSpPr>
          <p:nvPr/>
        </p:nvSpPr>
        <p:spPr bwMode="auto">
          <a:xfrm>
            <a:off x="2306638" y="1364933"/>
            <a:ext cx="9288462" cy="181483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eaLnBrk="0" hangingPunct="0"/>
            <a:r>
              <a:rPr lang="zh-CN" altLang="en-US" sz="2800" b="1">
                <a:latin typeface="宋体" panose="02010600030101010101" pitchFamily="2" charset="-122"/>
              </a:rPr>
              <a:t>（</a:t>
            </a:r>
            <a:r>
              <a:rPr lang="en-US" sz="2800" b="1">
                <a:latin typeface="宋体" panose="02010600030101010101" pitchFamily="2" charset="-122"/>
              </a:rPr>
              <a:t>1</a:t>
            </a:r>
            <a:r>
              <a:rPr lang="zh-CN" altLang="en-US" sz="2800" b="1">
                <a:latin typeface="宋体" panose="02010600030101010101" pitchFamily="2" charset="-122"/>
              </a:rPr>
              <a:t>）、</a:t>
            </a:r>
            <a:r>
              <a:rPr sz="2800" b="1">
                <a:latin typeface="宋体" panose="02010600030101010101" pitchFamily="2" charset="-122"/>
              </a:rPr>
              <a:t>登录</a:t>
            </a:r>
            <a:r>
              <a:rPr lang="zh-CN" sz="2800" b="1">
                <a:latin typeface="宋体" panose="02010600030101010101" pitchFamily="2" charset="-122"/>
              </a:rPr>
              <a:t>安徽省政务服务网</a:t>
            </a:r>
            <a:r>
              <a:rPr sz="2800" b="1">
                <a:latin typeface="宋体" panose="02010600030101010101" pitchFamily="2" charset="-122"/>
              </a:rPr>
              <a:t>官方网站网址</a:t>
            </a:r>
            <a:r>
              <a:rPr lang="zh-CN" sz="2800" b="1">
                <a:latin typeface="宋体" panose="02010600030101010101" pitchFamily="2" charset="-122"/>
              </a:rPr>
              <a:t>：</a:t>
            </a:r>
            <a:r>
              <a:rPr sz="2800" b="1">
                <a:latin typeface="宋体" panose="02010600030101010101" pitchFamily="2" charset="-122"/>
              </a:rPr>
              <a:t>http://hn.ahzwfw.gov.cn/</a:t>
            </a:r>
            <a:endParaRPr sz="2800" b="1">
              <a:latin typeface="宋体" panose="02010600030101010101" pitchFamily="2" charset="-122"/>
            </a:endParaRPr>
          </a:p>
          <a:p>
            <a:pPr eaLnBrk="0" hangingPunct="0"/>
            <a:r>
              <a:rPr lang="zh-CN" altLang="en-US" sz="2800" b="1">
                <a:latin typeface="宋体" panose="02010600030101010101" pitchFamily="2" charset="-122"/>
                <a:sym typeface="+mn-ea"/>
              </a:rPr>
              <a:t>（</a:t>
            </a:r>
            <a:r>
              <a:rPr lang="en-US" sz="2800" b="1">
                <a:latin typeface="宋体" panose="02010600030101010101" pitchFamily="2" charset="-122"/>
                <a:sym typeface="+mn-ea"/>
              </a:rPr>
              <a:t>2</a:t>
            </a:r>
            <a:r>
              <a:rPr lang="zh-CN" altLang="en-US" sz="2800" b="1">
                <a:latin typeface="宋体" panose="02010600030101010101" pitchFamily="2" charset="-122"/>
                <a:sym typeface="+mn-ea"/>
              </a:rPr>
              <a:t>）、区域选择淮南市寿县。</a:t>
            </a:r>
            <a:endParaRPr sz="2800" b="1">
              <a:latin typeface="宋体" panose="02010600030101010101" pitchFamily="2" charset="-122"/>
            </a:endParaRPr>
          </a:p>
          <a:p>
            <a:pPr eaLnBrk="0" hangingPunct="0"/>
            <a:endParaRPr sz="2800" b="1">
              <a:latin typeface="宋体" panose="02010600030101010101" pitchFamily="2" charset="-122"/>
            </a:endParaRPr>
          </a:p>
        </p:txBody>
      </p:sp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1313180" y="2701290"/>
            <a:ext cx="10111105" cy="3663950"/>
          </a:xfrm>
          <a:prstGeom prst="rect">
            <a:avLst/>
          </a:prstGeom>
        </p:spPr>
      </p:pic>
    </p:spTree>
    <p:custDataLst>
      <p:tags r:id="rId3"/>
    </p:custDataLst>
  </p:cSld>
  <p:clrMapOvr>
    <a:masterClrMapping/>
  </p:clrMapOvr>
  <p:transition spd="slow">
    <p:push dir="u"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8F8">
            <a:alpha val="97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标题 2"/>
          <p:cNvSpPr txBox="1">
            <a:spLocks noChangeArrowheads="1"/>
          </p:cNvSpPr>
          <p:nvPr/>
        </p:nvSpPr>
        <p:spPr bwMode="auto">
          <a:xfrm>
            <a:off x="2432050" y="333375"/>
            <a:ext cx="9917113" cy="57626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/>
          <a:lstStyle/>
          <a:p>
            <a:pPr marL="914400" indent="-914400" defTabSz="0" eaLnBrk="0" hangingPunct="0"/>
            <a:r>
              <a:rPr lang="zh-CN" altLang="en-US" sz="3200" b="1"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rPr>
              <a:t>确认信息后提交</a:t>
            </a:r>
            <a:endParaRPr lang="zh-CN" altLang="en-US" sz="3200" b="1">
              <a:latin typeface="微软雅黑" panose="020B0503020204020204" pitchFamily="34" charset="-122"/>
              <a:ea typeface="微软雅黑" panose="020B0503020204020204" pitchFamily="34" charset="-122"/>
              <a:sym typeface="Calibri" panose="020F0502020204030204" pitchFamily="34" charset="0"/>
            </a:endParaRPr>
          </a:p>
        </p:txBody>
      </p:sp>
      <p:sp>
        <p:nvSpPr>
          <p:cNvPr id="38914" name="文本框 52"/>
          <p:cNvSpPr>
            <a:spLocks noChangeArrowheads="1"/>
          </p:cNvSpPr>
          <p:nvPr/>
        </p:nvSpPr>
        <p:spPr bwMode="auto">
          <a:xfrm>
            <a:off x="292100" y="658813"/>
            <a:ext cx="2014538" cy="70675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algn="ctr">
              <a:buFont typeface="Arial" panose="020B0604020202020204" pitchFamily="34" charset="0"/>
              <a:buNone/>
            </a:pPr>
            <a:r>
              <a:rPr lang="en-US" sz="4000" b="1">
                <a:solidFill>
                  <a:schemeClr val="bg1"/>
                </a:solidFill>
                <a:ea typeface="微软雅黑" panose="020B0503020204020204" pitchFamily="34" charset="-122"/>
                <a:sym typeface="Arial" panose="020B0604020202020204" pitchFamily="34" charset="0"/>
              </a:rPr>
              <a:t>8</a:t>
            </a:r>
            <a:endParaRPr lang="en-US" sz="4000"/>
          </a:p>
        </p:txBody>
      </p:sp>
      <p:sp>
        <p:nvSpPr>
          <p:cNvPr id="38915" name="Rectangle 14"/>
          <p:cNvSpPr>
            <a:spLocks noChangeArrowheads="1"/>
          </p:cNvSpPr>
          <p:nvPr/>
        </p:nvSpPr>
        <p:spPr bwMode="black">
          <a:xfrm>
            <a:off x="8355013" y="2062163"/>
            <a:ext cx="2060575" cy="401637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defTabSz="913130" eaLnBrk="0" hangingPunct="0"/>
            <a:r>
              <a:rPr lang="zh-CN" altLang="en-US" sz="20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线上账号申诉</a:t>
            </a:r>
            <a:endParaRPr lang="en-US" altLang="zh-CN" sz="200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42950" y="1892935"/>
            <a:ext cx="10705465" cy="4907915"/>
          </a:xfrm>
          <a:prstGeom prst="rect">
            <a:avLst/>
          </a:prstGeom>
        </p:spPr>
      </p:pic>
    </p:spTree>
    <p:custDataLst>
      <p:tags r:id="rId2"/>
    </p:custDataLst>
  </p:cSld>
  <p:clrMapOvr>
    <a:masterClrMapping/>
  </p:clrMapOvr>
  <p:transition spd="slow">
    <p:push dir="u"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矩形 13"/>
          <p:cNvSpPr>
            <a:spLocks noChangeArrowheads="1"/>
          </p:cNvSpPr>
          <p:nvPr/>
        </p:nvSpPr>
        <p:spPr bwMode="auto">
          <a:xfrm>
            <a:off x="0" y="6669088"/>
            <a:ext cx="12188825" cy="188912"/>
          </a:xfrm>
          <a:prstGeom prst="rect">
            <a:avLst/>
          </a:prstGeom>
          <a:gradFill rotWithShape="1">
            <a:gsLst>
              <a:gs pos="0">
                <a:srgbClr val="333134"/>
              </a:gs>
              <a:gs pos="73997">
                <a:srgbClr val="39373A"/>
              </a:gs>
              <a:gs pos="82999">
                <a:srgbClr val="373538"/>
              </a:gs>
              <a:gs pos="100000">
                <a:srgbClr val="363436"/>
              </a:gs>
            </a:gsLst>
            <a:lin ang="5400000" scaled="1"/>
          </a:gradFill>
          <a:ln w="9525">
            <a:noFill/>
            <a:miter lim="800000"/>
          </a:ln>
        </p:spPr>
        <p:txBody>
          <a:bodyPr anchor="ctr"/>
          <a:lstStyle/>
          <a:p>
            <a:pPr algn="ctr">
              <a:buFont typeface="Arial" panose="020B0604020202020204" pitchFamily="34" charset="0"/>
              <a:buNone/>
            </a:pPr>
            <a:endParaRPr lang="zh-CN" altLang="zh-CN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43010" name="矩形 14"/>
          <p:cNvSpPr>
            <a:spLocks noChangeArrowheads="1"/>
          </p:cNvSpPr>
          <p:nvPr/>
        </p:nvSpPr>
        <p:spPr bwMode="auto">
          <a:xfrm>
            <a:off x="0" y="0"/>
            <a:ext cx="12188825" cy="3357563"/>
          </a:xfrm>
          <a:prstGeom prst="rect">
            <a:avLst/>
          </a:prstGeom>
          <a:solidFill>
            <a:srgbClr val="D24726"/>
          </a:solidFill>
          <a:ln w="9525">
            <a:noFill/>
            <a:miter lim="800000"/>
          </a:ln>
        </p:spPr>
        <p:txBody>
          <a:bodyPr anchor="ctr"/>
          <a:lstStyle/>
          <a:p>
            <a:pPr algn="ctr">
              <a:buFont typeface="Arial" panose="020B0604020202020204" pitchFamily="34" charset="0"/>
              <a:buNone/>
            </a:pPr>
            <a:endParaRPr lang="zh-CN" altLang="zh-CN">
              <a:solidFill>
                <a:srgbClr val="0066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43011" name="标题 1"/>
          <p:cNvSpPr>
            <a:spLocks noChangeArrowheads="1"/>
          </p:cNvSpPr>
          <p:nvPr/>
        </p:nvSpPr>
        <p:spPr bwMode="auto">
          <a:xfrm>
            <a:off x="2495550" y="1125538"/>
            <a:ext cx="7558088" cy="147002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anchor="ctr"/>
          <a:lstStyle/>
          <a:p>
            <a:pPr algn="ctr">
              <a:buFont typeface="Arial" panose="020B0604020202020204" pitchFamily="34" charset="0"/>
              <a:buNone/>
            </a:pPr>
            <a:r>
              <a:rPr lang="zh-CN" altLang="en-US" sz="7200" b="1">
                <a:solidFill>
                  <a:schemeClr val="bg1"/>
                </a:solidFill>
                <a:latin typeface="Broadway"/>
                <a:ea typeface="微软雅黑" panose="020B0503020204020204" pitchFamily="34" charset="-122"/>
                <a:sym typeface="Broadway"/>
              </a:rPr>
              <a:t>谢谢！</a:t>
            </a:r>
            <a:endParaRPr lang="zh-CN" altLang="en-US"/>
          </a:p>
        </p:txBody>
      </p:sp>
      <p:sp>
        <p:nvSpPr>
          <p:cNvPr id="43012" name="Text Box 4"/>
          <p:cNvSpPr txBox="1">
            <a:spLocks noChangeArrowheads="1"/>
          </p:cNvSpPr>
          <p:nvPr/>
        </p:nvSpPr>
        <p:spPr bwMode="blackWhite">
          <a:xfrm>
            <a:off x="407988" y="4365625"/>
            <a:ext cx="11304587" cy="178244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lIns="91432" tIns="45715" rIns="91432" bIns="45715">
            <a:spAutoFit/>
          </a:bodyPr>
          <a:lstStyle/>
          <a:p>
            <a:pPr algn="ctr">
              <a:spcBef>
                <a:spcPct val="50000"/>
              </a:spcBef>
              <a:buFont typeface="Arial" panose="020B0604020202020204" pitchFamily="34" charset="0"/>
              <a:buNone/>
            </a:pPr>
            <a:r>
              <a:rPr lang="zh-CN" sz="4400" b="1">
                <a:latin typeface="微软雅黑" panose="020B0503020204020204" pitchFamily="34" charset="-122"/>
                <a:ea typeface="微软雅黑" panose="020B0503020204020204" pitchFamily="34" charset="-122"/>
              </a:rPr>
              <a:t>寿县住房和城乡建设局审批股</a:t>
            </a:r>
            <a:endParaRPr lang="zh-CN" sz="4400" b="1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>
              <a:spcBef>
                <a:spcPct val="50000"/>
              </a:spcBef>
              <a:buFont typeface="Arial" panose="020B0604020202020204" pitchFamily="34" charset="0"/>
              <a:buNone/>
            </a:pPr>
            <a:r>
              <a:rPr kumimoji="1" lang="zh-CN" sz="4400" b="1">
                <a:latin typeface="微软雅黑" panose="020B0503020204020204" pitchFamily="34" charset="-122"/>
                <a:ea typeface="微软雅黑" panose="020B0503020204020204" pitchFamily="34" charset="-122"/>
              </a:rPr>
              <a:t>联系电话：</a:t>
            </a:r>
            <a:r>
              <a:rPr kumimoji="1" lang="en-US" altLang="zh-CN" sz="4400" b="1">
                <a:latin typeface="微软雅黑" panose="020B0503020204020204" pitchFamily="34" charset="-122"/>
                <a:ea typeface="微软雅黑" panose="020B0503020204020204" pitchFamily="34" charset="-122"/>
              </a:rPr>
              <a:t>0554-4108131</a:t>
            </a:r>
            <a:endParaRPr kumimoji="1" lang="en-US" altLang="zh-CN" sz="4400" b="1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ransition spd="slow">
    <p:push dir="u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标题 2"/>
          <p:cNvSpPr txBox="1">
            <a:spLocks noChangeArrowheads="1"/>
          </p:cNvSpPr>
          <p:nvPr/>
        </p:nvSpPr>
        <p:spPr bwMode="auto">
          <a:xfrm>
            <a:off x="2432050" y="333375"/>
            <a:ext cx="9917113" cy="57626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/>
          <a:lstStyle/>
          <a:p>
            <a:pPr marL="914400" indent="-914400" defTabSz="0" eaLnBrk="0" hangingPunct="0"/>
            <a:r>
              <a:rPr lang="zh-CN" altLang="en-US" sz="3200" b="1"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rPr>
              <a:t>事项办理</a:t>
            </a:r>
            <a:r>
              <a:rPr lang="en-US" altLang="zh-CN" sz="3200" b="1"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rPr>
              <a:t>-</a:t>
            </a:r>
            <a:r>
              <a:rPr lang="zh-CN" altLang="en-US" sz="3200" b="1"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rPr>
              <a:t>登录账户</a:t>
            </a:r>
            <a:endParaRPr lang="zh-CN" altLang="en-US" sz="3200" b="1">
              <a:latin typeface="微软雅黑" panose="020B0503020204020204" pitchFamily="34" charset="-122"/>
              <a:ea typeface="微软雅黑" panose="020B0503020204020204" pitchFamily="34" charset="-122"/>
              <a:sym typeface="Calibri" panose="020F0502020204030204" pitchFamily="34" charset="0"/>
            </a:endParaRPr>
          </a:p>
          <a:p>
            <a:pPr marL="914400" indent="-914400" defTabSz="0" eaLnBrk="0" hangingPunct="0"/>
            <a:endParaRPr lang="zh-CN" altLang="en-US" sz="3200" b="1">
              <a:latin typeface="微软雅黑" panose="020B0503020204020204" pitchFamily="34" charset="-122"/>
              <a:ea typeface="微软雅黑" panose="020B0503020204020204" pitchFamily="34" charset="-122"/>
              <a:sym typeface="Calibri" panose="020F0502020204030204" pitchFamily="34" charset="0"/>
            </a:endParaRPr>
          </a:p>
        </p:txBody>
      </p:sp>
      <p:sp>
        <p:nvSpPr>
          <p:cNvPr id="18434" name="文本框 52"/>
          <p:cNvSpPr>
            <a:spLocks noChangeArrowheads="1"/>
          </p:cNvSpPr>
          <p:nvPr/>
        </p:nvSpPr>
        <p:spPr bwMode="auto">
          <a:xfrm>
            <a:off x="292100" y="658813"/>
            <a:ext cx="2014538" cy="70675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algn="ctr">
              <a:buFont typeface="Arial" panose="020B0604020202020204" pitchFamily="34" charset="0"/>
              <a:buNone/>
            </a:pPr>
            <a:r>
              <a:rPr lang="en-US" altLang="zh-CN" sz="4000" b="1">
                <a:solidFill>
                  <a:schemeClr val="bg1"/>
                </a:solidFill>
                <a:ea typeface="微软雅黑" panose="020B0503020204020204" pitchFamily="34" charset="-122"/>
                <a:sym typeface="Arial" panose="020B0604020202020204" pitchFamily="34" charset="0"/>
              </a:rPr>
              <a:t>2</a:t>
            </a:r>
            <a:endParaRPr lang="zh-CN" altLang="en-US" sz="4000"/>
          </a:p>
        </p:txBody>
      </p:sp>
      <p:sp>
        <p:nvSpPr>
          <p:cNvPr id="100" name="文本框 99"/>
          <p:cNvSpPr txBox="1"/>
          <p:nvPr/>
        </p:nvSpPr>
        <p:spPr>
          <a:xfrm>
            <a:off x="2179955" y="1365250"/>
            <a:ext cx="8102600" cy="97726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 marL="0" indent="0">
              <a:lnSpc>
                <a:spcPct val="90000"/>
              </a:lnSpc>
            </a:pPr>
            <a:r>
              <a:rPr lang="zh-CN" altLang="en-US" sz="3200" b="1">
                <a:ea typeface="宋体" panose="02010600030101010101" pitchFamily="2" charset="-122"/>
              </a:rPr>
              <a:t>（</a:t>
            </a:r>
            <a:r>
              <a:rPr lang="en-US" altLang="zh-CN" sz="3200" b="1">
                <a:ea typeface="宋体" panose="02010600030101010101" pitchFamily="2" charset="-122"/>
              </a:rPr>
              <a:t>2</a:t>
            </a:r>
            <a:r>
              <a:rPr lang="zh-CN" altLang="en-US" sz="3200" b="1">
                <a:ea typeface="宋体" panose="02010600030101010101" pitchFamily="2" charset="-122"/>
              </a:rPr>
              <a:t>）</a:t>
            </a:r>
            <a:r>
              <a:rPr lang="zh-CN" sz="3200" b="1">
                <a:ea typeface="宋体" panose="02010600030101010101" pitchFamily="2" charset="-122"/>
              </a:rPr>
              <a:t>：从下方主体集成服务选择工程建设项目办理入口进入</a:t>
            </a:r>
            <a:endParaRPr lang="zh-CN" altLang="en-US" sz="3200" b="1">
              <a:ea typeface="宋体" panose="02010600030101010101" pitchFamily="2" charset="-122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68630" y="2539365"/>
            <a:ext cx="11525250" cy="3419475"/>
          </a:xfrm>
          <a:prstGeom prst="rect">
            <a:avLst/>
          </a:prstGeom>
        </p:spPr>
      </p:pic>
    </p:spTree>
    <p:custDataLst>
      <p:tags r:id="rId2"/>
    </p:custDataLst>
  </p:cSld>
  <p:clrMapOvr>
    <a:masterClrMapping/>
  </p:clrMapOvr>
  <p:transition spd="slow">
    <p:push dir="u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标题 2"/>
          <p:cNvSpPr txBox="1">
            <a:spLocks noChangeArrowheads="1"/>
          </p:cNvSpPr>
          <p:nvPr/>
        </p:nvSpPr>
        <p:spPr bwMode="auto">
          <a:xfrm>
            <a:off x="2406650" y="358775"/>
            <a:ext cx="9917113" cy="57626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/>
          <a:lstStyle/>
          <a:p>
            <a:pPr marL="914400" indent="-914400" defTabSz="0" eaLnBrk="0" hangingPunct="0"/>
            <a:r>
              <a:rPr lang="zh-CN" altLang="en-US" sz="3200" b="1"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rPr>
              <a:t>事项办理</a:t>
            </a:r>
            <a:r>
              <a:rPr lang="en-US" altLang="zh-CN" sz="3200" b="1"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rPr>
              <a:t>-</a:t>
            </a:r>
            <a:r>
              <a:rPr lang="zh-CN" altLang="en-US" sz="3200" b="1"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rPr>
              <a:t>申请人登录系统填报</a:t>
            </a:r>
            <a:endParaRPr lang="zh-CN" altLang="en-US" sz="3200" b="1">
              <a:latin typeface="微软雅黑" panose="020B0503020204020204" pitchFamily="34" charset="-122"/>
              <a:ea typeface="微软雅黑" panose="020B0503020204020204" pitchFamily="34" charset="-122"/>
              <a:sym typeface="Calibri" panose="020F0502020204030204" pitchFamily="34" charset="0"/>
            </a:endParaRPr>
          </a:p>
        </p:txBody>
      </p:sp>
      <p:sp>
        <p:nvSpPr>
          <p:cNvPr id="20482" name="文本框 52"/>
          <p:cNvSpPr>
            <a:spLocks noChangeArrowheads="1"/>
          </p:cNvSpPr>
          <p:nvPr/>
        </p:nvSpPr>
        <p:spPr bwMode="auto">
          <a:xfrm>
            <a:off x="292100" y="658813"/>
            <a:ext cx="2014538" cy="70675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algn="ctr">
              <a:buFont typeface="Arial" panose="020B0604020202020204" pitchFamily="34" charset="0"/>
              <a:buNone/>
            </a:pPr>
            <a:r>
              <a:rPr lang="en-US" altLang="zh-CN" sz="4000" b="1">
                <a:solidFill>
                  <a:schemeClr val="bg1"/>
                </a:solidFill>
                <a:ea typeface="微软雅黑" panose="020B0503020204020204" pitchFamily="34" charset="-122"/>
                <a:sym typeface="Arial" panose="020B0604020202020204" pitchFamily="34" charset="0"/>
              </a:rPr>
              <a:t>3</a:t>
            </a:r>
            <a:endParaRPr lang="zh-CN" altLang="en-US" sz="4000"/>
          </a:p>
        </p:txBody>
      </p:sp>
      <p:sp>
        <p:nvSpPr>
          <p:cNvPr id="6" name="文本框 5"/>
          <p:cNvSpPr txBox="1"/>
          <p:nvPr/>
        </p:nvSpPr>
        <p:spPr>
          <a:xfrm>
            <a:off x="2063750" y="1365250"/>
            <a:ext cx="9288463" cy="15684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0" hangingPunct="0">
              <a:defRPr/>
            </a:pPr>
            <a:r>
              <a:rPr lang="zh-CN" altLang="en-US" sz="3200" b="1" dirty="0"/>
              <a:t>（</a:t>
            </a:r>
            <a:r>
              <a:rPr lang="en-US" sz="3200" b="1" dirty="0"/>
              <a:t>3</a:t>
            </a:r>
            <a:r>
              <a:rPr lang="zh-CN" altLang="en-US" sz="3200" b="1" dirty="0"/>
              <a:t>）</a:t>
            </a:r>
            <a:r>
              <a:rPr altLang="zh-CN" sz="3200" b="1" dirty="0"/>
              <a:t>：使用谷歌</a:t>
            </a:r>
            <a:r>
              <a:rPr lang="zh-CN" sz="3200" b="1" dirty="0"/>
              <a:t>、火狐、</a:t>
            </a:r>
            <a:r>
              <a:rPr lang="en-US" altLang="zh-CN" sz="3200" b="1" dirty="0"/>
              <a:t>360</a:t>
            </a:r>
            <a:r>
              <a:rPr altLang="zh-CN" sz="3200" b="1" dirty="0"/>
              <a:t>浏览器</a:t>
            </a:r>
            <a:r>
              <a:rPr lang="zh-CN" sz="3200" b="1" dirty="0"/>
              <a:t>急速模式</a:t>
            </a:r>
            <a:r>
              <a:rPr altLang="zh-CN" sz="3200" b="1" dirty="0"/>
              <a:t>登录建设单位法人账户（安徽政务服务网申请的账号）</a:t>
            </a:r>
            <a:endParaRPr lang="zh-CN" altLang="zh-CN" sz="3200" b="1" dirty="0">
              <a:latin typeface="Arial" panose="020B0604020202020204" pitchFamily="34" charset="0"/>
              <a:ea typeface="宋体" panose="02010600030101010101" pitchFamily="2" charset="-122"/>
            </a:endParaRPr>
          </a:p>
          <a:p>
            <a:pPr eaLnBrk="0" hangingPunct="0">
              <a:defRPr/>
            </a:pPr>
            <a:endParaRPr lang="zh-CN" altLang="en-US" sz="3200" b="1" dirty="0">
              <a:latin typeface="+mn-ea"/>
              <a:ea typeface="+mn-ea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99770" y="2393950"/>
            <a:ext cx="11040110" cy="4286250"/>
          </a:xfrm>
          <a:prstGeom prst="rect">
            <a:avLst/>
          </a:prstGeom>
        </p:spPr>
      </p:pic>
    </p:spTree>
    <p:custDataLst>
      <p:tags r:id="rId2"/>
    </p:custDataLst>
  </p:cSld>
  <p:clrMapOvr>
    <a:masterClrMapping/>
  </p:clrMapOvr>
  <p:transition spd="slow">
    <p:push dir="u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标题 2"/>
          <p:cNvSpPr txBox="1">
            <a:spLocks noChangeArrowheads="1"/>
          </p:cNvSpPr>
          <p:nvPr/>
        </p:nvSpPr>
        <p:spPr bwMode="auto">
          <a:xfrm>
            <a:off x="2432050" y="333375"/>
            <a:ext cx="9917113" cy="57626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/>
          <a:lstStyle/>
          <a:p>
            <a:pPr marL="914400" indent="-914400" defTabSz="0" eaLnBrk="0" hangingPunct="0"/>
            <a:r>
              <a:rPr lang="zh-CN" sz="3200" b="1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淮南市</a:t>
            </a:r>
            <a:r>
              <a:rPr lang="zh-CN" sz="3200" b="1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工程建设项目审批管理系统</a:t>
            </a:r>
            <a:r>
              <a:rPr lang="zh-CN" sz="3200" b="1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系统</a:t>
            </a:r>
            <a:endParaRPr lang="zh-CN" altLang="en-US" sz="3200" b="1">
              <a:latin typeface="微软雅黑" panose="020B0503020204020204" pitchFamily="34" charset="-122"/>
              <a:ea typeface="微软雅黑" panose="020B0503020204020204" pitchFamily="34" charset="-122"/>
              <a:sym typeface="Calibri" panose="020F0502020204030204" pitchFamily="34" charset="0"/>
            </a:endParaRPr>
          </a:p>
        </p:txBody>
      </p:sp>
      <p:sp>
        <p:nvSpPr>
          <p:cNvPr id="22530" name="文本框 52"/>
          <p:cNvSpPr>
            <a:spLocks noChangeArrowheads="1"/>
          </p:cNvSpPr>
          <p:nvPr/>
        </p:nvSpPr>
        <p:spPr bwMode="auto">
          <a:xfrm>
            <a:off x="292100" y="658813"/>
            <a:ext cx="2014538" cy="70675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algn="ctr">
              <a:buFont typeface="Arial" panose="020B0604020202020204" pitchFamily="34" charset="0"/>
              <a:buNone/>
            </a:pPr>
            <a:r>
              <a:rPr lang="en-US" altLang="zh-CN" sz="4000" b="1">
                <a:solidFill>
                  <a:schemeClr val="bg1"/>
                </a:solidFill>
                <a:ea typeface="微软雅黑" panose="020B0503020204020204" pitchFamily="34" charset="-122"/>
                <a:sym typeface="Arial" panose="020B0604020202020204" pitchFamily="34" charset="0"/>
              </a:rPr>
              <a:t>3.1</a:t>
            </a:r>
            <a:endParaRPr lang="zh-CN" altLang="en-US" sz="4000"/>
          </a:p>
        </p:txBody>
      </p:sp>
      <p:sp>
        <p:nvSpPr>
          <p:cNvPr id="6" name="文本框 5"/>
          <p:cNvSpPr txBox="1"/>
          <p:nvPr/>
        </p:nvSpPr>
        <p:spPr>
          <a:xfrm>
            <a:off x="2063750" y="1365250"/>
            <a:ext cx="9288463" cy="52197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0" hangingPunct="0">
              <a:defRPr/>
            </a:pPr>
            <a:r>
              <a:rPr lang="zh-CN" altLang="en-US" sz="2800" b="1" dirty="0">
                <a:sym typeface="+mn-ea"/>
              </a:rPr>
              <a:t>（</a:t>
            </a:r>
            <a:r>
              <a:rPr lang="en-US" altLang="zh-CN" sz="2800" b="1" dirty="0">
                <a:sym typeface="+mn-ea"/>
              </a:rPr>
              <a:t>3.1</a:t>
            </a:r>
            <a:r>
              <a:rPr lang="zh-CN" altLang="en-US" sz="2800" b="1" dirty="0">
                <a:sym typeface="+mn-ea"/>
              </a:rPr>
              <a:t>）</a:t>
            </a:r>
            <a:r>
              <a:rPr lang="zh-CN" sz="2800" b="1" dirty="0">
                <a:sym typeface="+mn-ea"/>
              </a:rPr>
              <a:t>：进入淮南市工程建设项目审批管理系统。</a:t>
            </a:r>
            <a:endParaRPr lang="zh-CN" sz="2800" b="1" dirty="0">
              <a:sym typeface="+mn-ea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51765" y="2171065"/>
            <a:ext cx="12026900" cy="4241165"/>
          </a:xfrm>
          <a:prstGeom prst="rect">
            <a:avLst/>
          </a:prstGeom>
        </p:spPr>
      </p:pic>
    </p:spTree>
    <p:custDataLst>
      <p:tags r:id="rId2"/>
    </p:custDataLst>
  </p:cSld>
  <p:clrMapOvr>
    <a:masterClrMapping/>
  </p:clrMapOvr>
  <p:transition spd="slow">
    <p:push dir="u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标题 2"/>
          <p:cNvSpPr txBox="1">
            <a:spLocks noChangeArrowheads="1"/>
          </p:cNvSpPr>
          <p:nvPr/>
        </p:nvSpPr>
        <p:spPr bwMode="auto">
          <a:xfrm>
            <a:off x="2432050" y="318770"/>
            <a:ext cx="9917113" cy="57626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/>
          <a:lstStyle/>
          <a:p>
            <a:pPr marL="914400" indent="-914400" defTabSz="0" eaLnBrk="0" hangingPunct="0"/>
            <a:r>
              <a:rPr lang="zh-CN" altLang="en-US" sz="3200" b="1"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rPr>
              <a:t>进入项目申报系统</a:t>
            </a:r>
            <a:endParaRPr lang="zh-CN" altLang="en-US" sz="3200" b="1">
              <a:latin typeface="微软雅黑" panose="020B0503020204020204" pitchFamily="34" charset="-122"/>
              <a:ea typeface="微软雅黑" panose="020B0503020204020204" pitchFamily="34" charset="-122"/>
              <a:sym typeface="Calibri" panose="020F0502020204030204" pitchFamily="34" charset="0"/>
            </a:endParaRPr>
          </a:p>
        </p:txBody>
      </p:sp>
      <p:sp>
        <p:nvSpPr>
          <p:cNvPr id="24578" name="文本框 52"/>
          <p:cNvSpPr>
            <a:spLocks noChangeArrowheads="1"/>
          </p:cNvSpPr>
          <p:nvPr/>
        </p:nvSpPr>
        <p:spPr bwMode="auto">
          <a:xfrm>
            <a:off x="292100" y="658813"/>
            <a:ext cx="2014538" cy="70675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algn="ctr">
              <a:buFont typeface="Arial" panose="020B0604020202020204" pitchFamily="34" charset="0"/>
              <a:buNone/>
            </a:pPr>
            <a:r>
              <a:rPr lang="en-US" altLang="zh-CN" sz="4000" b="1">
                <a:solidFill>
                  <a:schemeClr val="bg1"/>
                </a:solidFill>
                <a:ea typeface="微软雅黑" panose="020B0503020204020204" pitchFamily="34" charset="-122"/>
                <a:sym typeface="Arial" panose="020B0604020202020204" pitchFamily="34" charset="0"/>
              </a:rPr>
              <a:t>3.</a:t>
            </a:r>
            <a:r>
              <a:rPr lang="en-US" sz="4000" b="1">
                <a:solidFill>
                  <a:schemeClr val="bg1"/>
                </a:solidFill>
                <a:ea typeface="微软雅黑" panose="020B0503020204020204" pitchFamily="34" charset="-122"/>
                <a:sym typeface="Arial" panose="020B0604020202020204" pitchFamily="34" charset="0"/>
              </a:rPr>
              <a:t>2</a:t>
            </a:r>
            <a:endParaRPr lang="en-US" sz="4000"/>
          </a:p>
        </p:txBody>
      </p:sp>
      <p:sp>
        <p:nvSpPr>
          <p:cNvPr id="7" name="文本框 6"/>
          <p:cNvSpPr txBox="1"/>
          <p:nvPr/>
        </p:nvSpPr>
        <p:spPr>
          <a:xfrm>
            <a:off x="2076450" y="1076325"/>
            <a:ext cx="9288463" cy="52197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0" hangingPunct="0">
              <a:defRPr/>
            </a:pPr>
            <a:r>
              <a:rPr lang="zh-CN" sz="2800" b="1" dirty="0">
                <a:latin typeface="+mn-ea"/>
                <a:ea typeface="+mn-ea"/>
              </a:rPr>
              <a:t>（</a:t>
            </a:r>
            <a:r>
              <a:rPr lang="en-US" altLang="zh-CN" sz="2800" b="1" dirty="0">
                <a:latin typeface="+mn-ea"/>
                <a:ea typeface="+mn-ea"/>
              </a:rPr>
              <a:t>3.2</a:t>
            </a:r>
            <a:r>
              <a:rPr lang="zh-CN" altLang="en-US" sz="2800" b="1" dirty="0">
                <a:latin typeface="+mn-ea"/>
                <a:ea typeface="+mn-ea"/>
              </a:rPr>
              <a:t>）</a:t>
            </a:r>
            <a:r>
              <a:rPr lang="zh-CN" sz="2800" b="1" dirty="0">
                <a:latin typeface="+mn-ea"/>
                <a:ea typeface="+mn-ea"/>
              </a:rPr>
              <a:t>：填写企业申报项目相关信息</a:t>
            </a:r>
            <a:endParaRPr lang="zh-CN" sz="2800" b="1" dirty="0">
              <a:latin typeface="+mn-ea"/>
              <a:ea typeface="+mn-ea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49605" y="2212975"/>
            <a:ext cx="11296650" cy="4019550"/>
          </a:xfrm>
          <a:prstGeom prst="rect">
            <a:avLst/>
          </a:prstGeom>
        </p:spPr>
      </p:pic>
    </p:spTree>
    <p:custDataLst>
      <p:tags r:id="rId2"/>
    </p:custDataLst>
  </p:cSld>
  <p:clrMapOvr>
    <a:masterClrMapping/>
  </p:clrMapOvr>
  <p:transition spd="slow">
    <p:push dir="u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标题 2"/>
          <p:cNvSpPr txBox="1">
            <a:spLocks noChangeArrowheads="1"/>
          </p:cNvSpPr>
          <p:nvPr/>
        </p:nvSpPr>
        <p:spPr bwMode="auto">
          <a:xfrm>
            <a:off x="2432050" y="333375"/>
            <a:ext cx="9542780" cy="59055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/>
          <a:lstStyle/>
          <a:p>
            <a:pPr marL="914400" indent="-914400" defTabSz="0" eaLnBrk="0" hangingPunct="0"/>
            <a:r>
              <a:rPr lang="zh-CN" altLang="en-US" sz="3200" b="1"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rPr>
              <a:t>选择申报区域、项目类型、申报阶段、完善申报信息</a:t>
            </a:r>
            <a:endParaRPr lang="zh-CN" altLang="en-US" sz="3200" b="1">
              <a:latin typeface="微软雅黑" panose="020B0503020204020204" pitchFamily="34" charset="-122"/>
              <a:ea typeface="微软雅黑" panose="020B0503020204020204" pitchFamily="34" charset="-122"/>
              <a:sym typeface="Calibri" panose="020F0502020204030204" pitchFamily="34" charset="0"/>
            </a:endParaRPr>
          </a:p>
        </p:txBody>
      </p:sp>
      <p:sp>
        <p:nvSpPr>
          <p:cNvPr id="26626" name="文本框 52"/>
          <p:cNvSpPr>
            <a:spLocks noChangeArrowheads="1"/>
          </p:cNvSpPr>
          <p:nvPr/>
        </p:nvSpPr>
        <p:spPr bwMode="auto">
          <a:xfrm>
            <a:off x="292100" y="658813"/>
            <a:ext cx="2014538" cy="70675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algn="ctr">
              <a:buFont typeface="Arial" panose="020B0604020202020204" pitchFamily="34" charset="0"/>
              <a:buNone/>
            </a:pPr>
            <a:r>
              <a:rPr lang="en-US" altLang="zh-CN" sz="4000" b="1">
                <a:solidFill>
                  <a:schemeClr val="bg1"/>
                </a:solidFill>
                <a:ea typeface="微软雅黑" panose="020B0503020204020204" pitchFamily="34" charset="-122"/>
                <a:sym typeface="Arial" panose="020B0604020202020204" pitchFamily="34" charset="0"/>
              </a:rPr>
              <a:t>3.</a:t>
            </a:r>
            <a:r>
              <a:rPr lang="en-US" sz="4000" b="1">
                <a:solidFill>
                  <a:schemeClr val="bg1"/>
                </a:solidFill>
                <a:ea typeface="微软雅黑" panose="020B0503020204020204" pitchFamily="34" charset="-122"/>
                <a:sym typeface="Arial" panose="020B0604020202020204" pitchFamily="34" charset="0"/>
              </a:rPr>
              <a:t>3</a:t>
            </a:r>
            <a:endParaRPr lang="en-US" sz="4000"/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344295" y="1870710"/>
            <a:ext cx="10095865" cy="4900295"/>
          </a:xfrm>
          <a:prstGeom prst="rect">
            <a:avLst/>
          </a:prstGeom>
        </p:spPr>
      </p:pic>
      <p:sp>
        <p:nvSpPr>
          <p:cNvPr id="8" name="文本框 7"/>
          <p:cNvSpPr txBox="1"/>
          <p:nvPr/>
        </p:nvSpPr>
        <p:spPr>
          <a:xfrm>
            <a:off x="2151380" y="1136015"/>
            <a:ext cx="9288463" cy="521970"/>
          </a:xfrm>
          <a:prstGeom prst="rect">
            <a:avLst/>
          </a:prstGeom>
          <a:noFill/>
        </p:spPr>
        <p:txBody>
          <a:bodyPr wrap="square">
            <a:spAutoFit/>
          </a:bodyPr>
          <a:p>
            <a:pPr eaLnBrk="0" hangingPunct="0">
              <a:defRPr/>
            </a:pPr>
            <a:r>
              <a:rPr lang="zh-CN" altLang="en-US" sz="2800" b="1" dirty="0">
                <a:sym typeface="+mn-ea"/>
              </a:rPr>
              <a:t>（</a:t>
            </a:r>
            <a:r>
              <a:rPr lang="en-US" altLang="zh-CN" sz="2800" b="1" dirty="0">
                <a:sym typeface="+mn-ea"/>
              </a:rPr>
              <a:t>3.1</a:t>
            </a:r>
            <a:r>
              <a:rPr lang="zh-CN" altLang="en-US" sz="2800" b="1" dirty="0">
                <a:sym typeface="+mn-ea"/>
              </a:rPr>
              <a:t>）</a:t>
            </a:r>
            <a:r>
              <a:rPr lang="zh-CN" sz="2800" b="1" dirty="0">
                <a:sym typeface="+mn-ea"/>
              </a:rPr>
              <a:t>：根据企业资金来源选择政府投资还是社会投资</a:t>
            </a:r>
            <a:endParaRPr lang="zh-CN" sz="2800" b="1" dirty="0">
              <a:sym typeface="+mn-ea"/>
            </a:endParaRPr>
          </a:p>
        </p:txBody>
      </p:sp>
    </p:spTree>
    <p:custDataLst>
      <p:tags r:id="rId2"/>
    </p:custDataLst>
  </p:cSld>
  <p:clrMapOvr>
    <a:masterClrMapping/>
  </p:clrMapOvr>
  <p:transition spd="slow">
    <p:push dir="u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标题 2"/>
          <p:cNvSpPr txBox="1">
            <a:spLocks noChangeArrowheads="1"/>
          </p:cNvSpPr>
          <p:nvPr/>
        </p:nvSpPr>
        <p:spPr bwMode="auto">
          <a:xfrm>
            <a:off x="2432050" y="333375"/>
            <a:ext cx="9917113" cy="57626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/>
          <a:lstStyle/>
          <a:p>
            <a:pPr marL="914400" indent="-914400" defTabSz="0" eaLnBrk="0" hangingPunct="0"/>
            <a:r>
              <a:rPr lang="zh-CN" altLang="en-US" sz="3200" b="1"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rPr>
              <a:t>例如：社会投资民用建筑类项目竣工备案申报</a:t>
            </a:r>
            <a:endParaRPr lang="zh-CN" altLang="en-US" sz="3200" b="1">
              <a:latin typeface="微软雅黑" panose="020B0503020204020204" pitchFamily="34" charset="-122"/>
              <a:ea typeface="微软雅黑" panose="020B0503020204020204" pitchFamily="34" charset="-122"/>
              <a:sym typeface="Calibri" panose="020F0502020204030204" pitchFamily="34" charset="0"/>
            </a:endParaRPr>
          </a:p>
        </p:txBody>
      </p:sp>
      <p:sp>
        <p:nvSpPr>
          <p:cNvPr id="28674" name="文本框 52"/>
          <p:cNvSpPr>
            <a:spLocks noChangeArrowheads="1"/>
          </p:cNvSpPr>
          <p:nvPr/>
        </p:nvSpPr>
        <p:spPr bwMode="auto">
          <a:xfrm>
            <a:off x="292100" y="658813"/>
            <a:ext cx="2014538" cy="70675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algn="ctr">
              <a:buFont typeface="Arial" panose="020B0604020202020204" pitchFamily="34" charset="0"/>
              <a:buNone/>
            </a:pPr>
            <a:r>
              <a:rPr lang="en-US" altLang="zh-CN" sz="4000" b="1">
                <a:solidFill>
                  <a:schemeClr val="bg1"/>
                </a:solidFill>
                <a:ea typeface="微软雅黑" panose="020B0503020204020204" pitchFamily="34" charset="-122"/>
                <a:sym typeface="Arial" panose="020B0604020202020204" pitchFamily="34" charset="0"/>
              </a:rPr>
              <a:t>4</a:t>
            </a:r>
            <a:endParaRPr lang="zh-CN" altLang="en-US" sz="4000"/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92100" y="1748155"/>
            <a:ext cx="11720830" cy="3432810"/>
          </a:xfrm>
          <a:prstGeom prst="rect">
            <a:avLst/>
          </a:prstGeom>
        </p:spPr>
      </p:pic>
    </p:spTree>
    <p:custDataLst>
      <p:tags r:id="rId2"/>
    </p:custDataLst>
  </p:cSld>
  <p:clrMapOvr>
    <a:masterClrMapping/>
  </p:clrMapOvr>
  <p:transition spd="slow">
    <p:push dir="u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标题 2"/>
          <p:cNvSpPr txBox="1">
            <a:spLocks noChangeArrowheads="1"/>
          </p:cNvSpPr>
          <p:nvPr/>
        </p:nvSpPr>
        <p:spPr bwMode="auto">
          <a:xfrm>
            <a:off x="2432050" y="333375"/>
            <a:ext cx="9917113" cy="57626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/>
          <a:lstStyle/>
          <a:p>
            <a:pPr marL="914400" indent="-914400" defTabSz="0" eaLnBrk="0" hangingPunct="0"/>
            <a:r>
              <a:rPr lang="zh-CN" altLang="en-US" sz="3200" b="1"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rPr>
              <a:t>填写项目相关信息</a:t>
            </a:r>
            <a:endParaRPr lang="zh-CN" altLang="en-US" sz="3200" b="1">
              <a:latin typeface="微软雅黑" panose="020B0503020204020204" pitchFamily="34" charset="-122"/>
              <a:ea typeface="微软雅黑" panose="020B0503020204020204" pitchFamily="34" charset="-122"/>
              <a:sym typeface="Calibri" panose="020F0502020204030204" pitchFamily="34" charset="0"/>
            </a:endParaRPr>
          </a:p>
        </p:txBody>
      </p:sp>
      <p:sp>
        <p:nvSpPr>
          <p:cNvPr id="30722" name="文本框 52"/>
          <p:cNvSpPr>
            <a:spLocks noChangeArrowheads="1"/>
          </p:cNvSpPr>
          <p:nvPr/>
        </p:nvSpPr>
        <p:spPr bwMode="auto">
          <a:xfrm>
            <a:off x="292100" y="658813"/>
            <a:ext cx="2014538" cy="706437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algn="ctr">
              <a:buFont typeface="Arial" panose="020B0604020202020204" pitchFamily="34" charset="0"/>
              <a:buNone/>
            </a:pPr>
            <a:r>
              <a:rPr lang="en-US" altLang="zh-CN" sz="4000" b="1">
                <a:solidFill>
                  <a:schemeClr val="bg1"/>
                </a:solidFill>
                <a:ea typeface="微软雅黑" panose="020B0503020204020204" pitchFamily="34" charset="-122"/>
                <a:sym typeface="Arial" panose="020B0604020202020204" pitchFamily="34" charset="0"/>
              </a:rPr>
              <a:t>5</a:t>
            </a:r>
            <a:endParaRPr lang="zh-CN" altLang="en-US" sz="4000"/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814195" y="1513840"/>
            <a:ext cx="10377805" cy="5344160"/>
          </a:xfrm>
          <a:prstGeom prst="rect">
            <a:avLst/>
          </a:prstGeom>
        </p:spPr>
      </p:pic>
    </p:spTree>
    <p:custDataLst>
      <p:tags r:id="rId2"/>
    </p:custDataLst>
  </p:cSld>
  <p:clrMapOvr>
    <a:masterClrMapping/>
  </p:clrMapOvr>
  <p:transition spd="slow">
    <p:push dir="u"/>
  </p:transition>
</p:sld>
</file>

<file path=ppt/tags/tag1.xml><?xml version="1.0" encoding="utf-8"?>
<p:tagLst xmlns:p="http://schemas.openxmlformats.org/presentationml/2006/main">
  <p:tag name="REFSHAPE" val="437273076"/>
  <p:tag name="KSO_WM_UNIT_PLACING_PICTURE_USER_VIEWPORT" val="{&quot;height&quot;:7425,&quot;width&quot;:20490}"/>
</p:tagLst>
</file>

<file path=ppt/tags/tag10.xml><?xml version="1.0" encoding="utf-8"?>
<p:tagLst xmlns:p="http://schemas.openxmlformats.org/presentationml/2006/main">
  <p:tag name="KSO_WM_TEMPLATE_CATEGORY" val="diagram"/>
  <p:tag name="KSO_WM_TEMPLATE_INDEX" val="160503"/>
  <p:tag name="KSO_WM_SLIDE_ID" val="diagram160503_3"/>
  <p:tag name="KSO_WM_SLIDE_INDEX" val="3"/>
  <p:tag name="KSO_WM_SLIDE_ITEM_CNT" val="3"/>
  <p:tag name="KSO_WM_SLIDE_LAYOUT" val="m_a"/>
  <p:tag name="KSO_WM_SLIDE_LAYOUT_CNT" val="1_1"/>
  <p:tag name="KSO_WM_SLIDE_TYPE" val="text"/>
  <p:tag name="KSO_WM_BEAUTIFY_FLAG" val="#wm#"/>
  <p:tag name="KSO_WM_SLIDE_POSITION" val="162*150"/>
  <p:tag name="KSO_WM_SLIDE_SIZE" val="637*338"/>
  <p:tag name="KSO_WM_TAG_VERSION" val="1.0"/>
  <p:tag name="KSO_WM_DIAGRAM_GROUP_CODE" val="m1-1"/>
</p:tagLst>
</file>

<file path=ppt/tags/tag11.xml><?xml version="1.0" encoding="utf-8"?>
<p:tagLst xmlns:p="http://schemas.openxmlformats.org/presentationml/2006/main">
  <p:tag name="KSO_WM_TEMPLATE_CATEGORY" val="diagram"/>
  <p:tag name="KSO_WM_TEMPLATE_INDEX" val="160503"/>
  <p:tag name="KSO_WM_SLIDE_ID" val="diagram160503_3"/>
  <p:tag name="KSO_WM_SLIDE_INDEX" val="3"/>
  <p:tag name="KSO_WM_SLIDE_ITEM_CNT" val="3"/>
  <p:tag name="KSO_WM_SLIDE_LAYOUT" val="m_a"/>
  <p:tag name="KSO_WM_SLIDE_LAYOUT_CNT" val="1_1"/>
  <p:tag name="KSO_WM_SLIDE_TYPE" val="text"/>
  <p:tag name="KSO_WM_BEAUTIFY_FLAG" val="#wm#"/>
  <p:tag name="KSO_WM_SLIDE_POSITION" val="162*150"/>
  <p:tag name="KSO_WM_SLIDE_SIZE" val="637*338"/>
  <p:tag name="KSO_WM_TAG_VERSION" val="1.0"/>
  <p:tag name="KSO_WM_DIAGRAM_GROUP_CODE" val="m1-1"/>
</p:tagLst>
</file>

<file path=ppt/tags/tag12.xml><?xml version="1.0" encoding="utf-8"?>
<p:tagLst xmlns:p="http://schemas.openxmlformats.org/presentationml/2006/main">
  <p:tag name="KSO_WM_TEMPLATE_CATEGORY" val="diagram"/>
  <p:tag name="KSO_WM_TEMPLATE_INDEX" val="160503"/>
  <p:tag name="KSO_WM_SLIDE_ID" val="diagram160503_3"/>
  <p:tag name="KSO_WM_SLIDE_INDEX" val="3"/>
  <p:tag name="KSO_WM_SLIDE_ITEM_CNT" val="3"/>
  <p:tag name="KSO_WM_SLIDE_LAYOUT" val="m_a"/>
  <p:tag name="KSO_WM_SLIDE_LAYOUT_CNT" val="1_1"/>
  <p:tag name="KSO_WM_SLIDE_TYPE" val="text"/>
  <p:tag name="KSO_WM_BEAUTIFY_FLAG" val="#wm#"/>
  <p:tag name="KSO_WM_SLIDE_POSITION" val="162*150"/>
  <p:tag name="KSO_WM_SLIDE_SIZE" val="637*338"/>
  <p:tag name="KSO_WM_TAG_VERSION" val="1.0"/>
  <p:tag name="KSO_WM_DIAGRAM_GROUP_CODE" val="m1-1"/>
</p:tagLst>
</file>

<file path=ppt/tags/tag13.xml><?xml version="1.0" encoding="utf-8"?>
<p:tagLst xmlns:p="http://schemas.openxmlformats.org/presentationml/2006/main">
  <p:tag name="KSO_WM_TEMPLATE_CATEGORY" val="diagram"/>
  <p:tag name="KSO_WM_TEMPLATE_INDEX" val="160503"/>
  <p:tag name="KSO_WM_SLIDE_ID" val="diagram160503_3"/>
  <p:tag name="KSO_WM_SLIDE_INDEX" val="3"/>
  <p:tag name="KSO_WM_SLIDE_ITEM_CNT" val="3"/>
  <p:tag name="KSO_WM_SLIDE_LAYOUT" val="m_a"/>
  <p:tag name="KSO_WM_SLIDE_LAYOUT_CNT" val="1_1"/>
  <p:tag name="KSO_WM_SLIDE_TYPE" val="text"/>
  <p:tag name="KSO_WM_BEAUTIFY_FLAG" val="#wm#"/>
  <p:tag name="KSO_WM_SLIDE_POSITION" val="162*150"/>
  <p:tag name="KSO_WM_SLIDE_SIZE" val="637*338"/>
  <p:tag name="KSO_WM_TAG_VERSION" val="1.0"/>
  <p:tag name="KSO_WM_DIAGRAM_GROUP_CODE" val="m1-1"/>
</p:tagLst>
</file>

<file path=ppt/tags/tag14.xml><?xml version="1.0" encoding="utf-8"?>
<p:tagLst xmlns:p="http://schemas.openxmlformats.org/presentationml/2006/main">
  <p:tag name="KSO_WM_TEMPLATE_CATEGORY" val="diagram"/>
  <p:tag name="KSO_WM_TEMPLATE_INDEX" val="160503"/>
  <p:tag name="KSO_WM_SLIDE_ID" val="diagram160503_3"/>
  <p:tag name="KSO_WM_SLIDE_INDEX" val="3"/>
  <p:tag name="KSO_WM_SLIDE_ITEM_CNT" val="3"/>
  <p:tag name="KSO_WM_SLIDE_LAYOUT" val="m_a"/>
  <p:tag name="KSO_WM_SLIDE_LAYOUT_CNT" val="1_1"/>
  <p:tag name="KSO_WM_SLIDE_TYPE" val="text"/>
  <p:tag name="KSO_WM_BEAUTIFY_FLAG" val="#wm#"/>
  <p:tag name="KSO_WM_SLIDE_POSITION" val="162*150"/>
  <p:tag name="KSO_WM_SLIDE_SIZE" val="637*338"/>
  <p:tag name="KSO_WM_TAG_VERSION" val="1.0"/>
  <p:tag name="KSO_WM_DIAGRAM_GROUP_CODE" val="m1-1"/>
</p:tagLst>
</file>

<file path=ppt/tags/tag15.xml><?xml version="1.0" encoding="utf-8"?>
<p:tagLst xmlns:p="http://schemas.openxmlformats.org/presentationml/2006/main">
  <p:tag name="KSO_WM_TEMPLATE_CATEGORY" val="diagram"/>
  <p:tag name="KSO_WM_TEMPLATE_INDEX" val="160503"/>
  <p:tag name="KSO_WM_SLIDE_ID" val="diagram160503_3"/>
  <p:tag name="KSO_WM_SLIDE_INDEX" val="3"/>
  <p:tag name="KSO_WM_SLIDE_ITEM_CNT" val="3"/>
  <p:tag name="KSO_WM_SLIDE_LAYOUT" val="m_a"/>
  <p:tag name="KSO_WM_SLIDE_LAYOUT_CNT" val="1_1"/>
  <p:tag name="KSO_WM_SLIDE_TYPE" val="text"/>
  <p:tag name="KSO_WM_BEAUTIFY_FLAG" val="#wm#"/>
  <p:tag name="KSO_WM_SLIDE_POSITION" val="162*150"/>
  <p:tag name="KSO_WM_SLIDE_SIZE" val="637*338"/>
  <p:tag name="KSO_WM_TAG_VERSION" val="1.0"/>
  <p:tag name="KSO_WM_DIAGRAM_GROUP_CODE" val="m1-1"/>
</p:tagLst>
</file>

<file path=ppt/tags/tag16.xml><?xml version="1.0" encoding="utf-8"?>
<p:tagLst xmlns:p="http://schemas.openxmlformats.org/presentationml/2006/main">
  <p:tag name="KSO_WM_TEMPLATE_CATEGORY" val="diagram"/>
  <p:tag name="KSO_WM_TEMPLATE_INDEX" val="160503"/>
  <p:tag name="KSO_WM_SLIDE_ID" val="diagram160503_3"/>
  <p:tag name="KSO_WM_SLIDE_INDEX" val="3"/>
  <p:tag name="KSO_WM_SLIDE_ITEM_CNT" val="3"/>
  <p:tag name="KSO_WM_SLIDE_LAYOUT" val="m_a"/>
  <p:tag name="KSO_WM_SLIDE_LAYOUT_CNT" val="1_1"/>
  <p:tag name="KSO_WM_SLIDE_TYPE" val="text"/>
  <p:tag name="KSO_WM_BEAUTIFY_FLAG" val="#wm#"/>
  <p:tag name="KSO_WM_SLIDE_POSITION" val="162*150"/>
  <p:tag name="KSO_WM_SLIDE_SIZE" val="637*338"/>
  <p:tag name="KSO_WM_TAG_VERSION" val="1.0"/>
  <p:tag name="KSO_WM_DIAGRAM_GROUP_CODE" val="m1-1"/>
</p:tagLst>
</file>

<file path=ppt/tags/tag17.xml><?xml version="1.0" encoding="utf-8"?>
<p:tagLst xmlns:p="http://schemas.openxmlformats.org/presentationml/2006/main">
  <p:tag name="KSO_WM_TEMPLATE_CATEGORY" val="diagram"/>
  <p:tag name="KSO_WM_TEMPLATE_INDEX" val="160503"/>
  <p:tag name="KSO_WM_SLIDE_ID" val="diagram160503_3"/>
  <p:tag name="KSO_WM_SLIDE_INDEX" val="3"/>
  <p:tag name="KSO_WM_SLIDE_ITEM_CNT" val="3"/>
  <p:tag name="KSO_WM_SLIDE_LAYOUT" val="m_a"/>
  <p:tag name="KSO_WM_SLIDE_LAYOUT_CNT" val="1_1"/>
  <p:tag name="KSO_WM_SLIDE_TYPE" val="text"/>
  <p:tag name="KSO_WM_BEAUTIFY_FLAG" val="#wm#"/>
  <p:tag name="KSO_WM_SLIDE_POSITION" val="162*150"/>
  <p:tag name="KSO_WM_SLIDE_SIZE" val="637*338"/>
  <p:tag name="KSO_WM_TAG_VERSION" val="1.0"/>
  <p:tag name="KSO_WM_DIAGRAM_GROUP_CODE" val="m1-1"/>
</p:tagLst>
</file>

<file path=ppt/tags/tag18.xml><?xml version="1.0" encoding="utf-8"?>
<p:tagLst xmlns:p="http://schemas.openxmlformats.org/presentationml/2006/main">
  <p:tag name="KSO_WM_BEAUTIFY_FLAG" val="#wm#"/>
  <p:tag name="KSO_WM_TEMPLATE_CATEGORY" val="diagram"/>
  <p:tag name="KSO_WM_TEMPLATE_INDEX" val="160503"/>
</p:tagLst>
</file>

<file path=ppt/tags/tag19.xml><?xml version="1.0" encoding="utf-8"?>
<p:tagLst xmlns:p="http://schemas.openxmlformats.org/presentationml/2006/main">
  <p:tag name="KSO_WM_BEAUTIFY_FLAG" val="#wm#"/>
  <p:tag name="KSO_WM_TEMPLATE_CATEGORY" val="diagram"/>
  <p:tag name="KSO_WM_TEMPLATE_INDEX" val="160503"/>
</p:tagLst>
</file>

<file path=ppt/tags/tag2.xml><?xml version="1.0" encoding="utf-8"?>
<p:tagLst xmlns:p="http://schemas.openxmlformats.org/presentationml/2006/main">
  <p:tag name="KSO_WM_TEMPLATE_CATEGORY" val="diagram"/>
  <p:tag name="KSO_WM_TEMPLATE_INDEX" val="160503"/>
  <p:tag name="KSO_WM_SLIDE_ID" val="diagram160503_3"/>
  <p:tag name="KSO_WM_SLIDE_INDEX" val="3"/>
  <p:tag name="KSO_WM_SLIDE_ITEM_CNT" val="3"/>
  <p:tag name="KSO_WM_SLIDE_LAYOUT" val="m_a"/>
  <p:tag name="KSO_WM_SLIDE_LAYOUT_CNT" val="1_1"/>
  <p:tag name="KSO_WM_SLIDE_TYPE" val="text"/>
  <p:tag name="KSO_WM_BEAUTIFY_FLAG" val="#wm#"/>
  <p:tag name="KSO_WM_SLIDE_POSITION" val="162*150"/>
  <p:tag name="KSO_WM_SLIDE_SIZE" val="637*338"/>
  <p:tag name="KSO_WM_TAG_VERSION" val="1.0"/>
  <p:tag name="KSO_WM_DIAGRAM_GROUP_CODE" val="m1-1"/>
</p:tagLst>
</file>

<file path=ppt/tags/tag20.xml><?xml version="1.0" encoding="utf-8"?>
<p:tagLst xmlns:p="http://schemas.openxmlformats.org/presentationml/2006/main">
  <p:tag name="KSO_WM_TEMPLATE_CATEGORY" val="diagram"/>
  <p:tag name="KSO_WM_TEMPLATE_INDEX" val="160503"/>
  <p:tag name="KSO_WM_SLIDE_ID" val="diagram160503_3"/>
  <p:tag name="KSO_WM_SLIDE_INDEX" val="3"/>
  <p:tag name="KSO_WM_SLIDE_ITEM_CNT" val="3"/>
  <p:tag name="KSO_WM_SLIDE_LAYOUT" val="m_a"/>
  <p:tag name="KSO_WM_SLIDE_LAYOUT_CNT" val="1_1"/>
  <p:tag name="KSO_WM_SLIDE_TYPE" val="text"/>
  <p:tag name="KSO_WM_BEAUTIFY_FLAG" val="#wm#"/>
  <p:tag name="KSO_WM_SLIDE_POSITION" val="162*150"/>
  <p:tag name="KSO_WM_SLIDE_SIZE" val="637*338"/>
  <p:tag name="KSO_WM_TAG_VERSION" val="1.0"/>
  <p:tag name="KSO_WM_DIAGRAM_GROUP_CODE" val="m1-1"/>
</p:tagLst>
</file>

<file path=ppt/tags/tag3.xml><?xml version="1.0" encoding="utf-8"?>
<p:tagLst xmlns:p="http://schemas.openxmlformats.org/presentationml/2006/main">
  <p:tag name="KSO_WM_TEMPLATE_CATEGORY" val="diagram"/>
  <p:tag name="KSO_WM_TEMPLATE_INDEX" val="160503"/>
  <p:tag name="KSO_WM_SLIDE_ID" val="diagram160503_3"/>
  <p:tag name="KSO_WM_SLIDE_INDEX" val="3"/>
  <p:tag name="KSO_WM_SLIDE_ITEM_CNT" val="3"/>
  <p:tag name="KSO_WM_SLIDE_LAYOUT" val="m_a"/>
  <p:tag name="KSO_WM_SLIDE_LAYOUT_CNT" val="1_1"/>
  <p:tag name="KSO_WM_SLIDE_TYPE" val="text"/>
  <p:tag name="KSO_WM_BEAUTIFY_FLAG" val="#wm#"/>
  <p:tag name="KSO_WM_SLIDE_POSITION" val="162*150"/>
  <p:tag name="KSO_WM_SLIDE_SIZE" val="637*338"/>
  <p:tag name="KSO_WM_TAG_VERSION" val="1.0"/>
  <p:tag name="KSO_WM_DIAGRAM_GROUP_CODE" val="m1-1"/>
</p:tagLst>
</file>

<file path=ppt/tags/tag4.xml><?xml version="1.0" encoding="utf-8"?>
<p:tagLst xmlns:p="http://schemas.openxmlformats.org/presentationml/2006/main">
  <p:tag name="KSO_WM_TEMPLATE_CATEGORY" val="diagram"/>
  <p:tag name="KSO_WM_TEMPLATE_INDEX" val="160503"/>
  <p:tag name="KSO_WM_SLIDE_ID" val="diagram160503_3"/>
  <p:tag name="KSO_WM_SLIDE_INDEX" val="3"/>
  <p:tag name="KSO_WM_SLIDE_ITEM_CNT" val="3"/>
  <p:tag name="KSO_WM_SLIDE_LAYOUT" val="m_a"/>
  <p:tag name="KSO_WM_SLIDE_LAYOUT_CNT" val="1_1"/>
  <p:tag name="KSO_WM_SLIDE_TYPE" val="text"/>
  <p:tag name="KSO_WM_BEAUTIFY_FLAG" val="#wm#"/>
  <p:tag name="KSO_WM_SLIDE_POSITION" val="162*150"/>
  <p:tag name="KSO_WM_SLIDE_SIZE" val="637*338"/>
  <p:tag name="KSO_WM_TAG_VERSION" val="1.0"/>
  <p:tag name="KSO_WM_DIAGRAM_GROUP_CODE" val="m1-1"/>
</p:tagLst>
</file>

<file path=ppt/tags/tag5.xml><?xml version="1.0" encoding="utf-8"?>
<p:tagLst xmlns:p="http://schemas.openxmlformats.org/presentationml/2006/main">
  <p:tag name="KSO_WM_TEMPLATE_CATEGORY" val="diagram"/>
  <p:tag name="KSO_WM_TEMPLATE_INDEX" val="160503"/>
  <p:tag name="KSO_WM_SLIDE_ID" val="diagram160503_3"/>
  <p:tag name="KSO_WM_SLIDE_INDEX" val="3"/>
  <p:tag name="KSO_WM_SLIDE_ITEM_CNT" val="3"/>
  <p:tag name="KSO_WM_SLIDE_LAYOUT" val="m_a"/>
  <p:tag name="KSO_WM_SLIDE_LAYOUT_CNT" val="1_1"/>
  <p:tag name="KSO_WM_SLIDE_TYPE" val="text"/>
  <p:tag name="KSO_WM_BEAUTIFY_FLAG" val="#wm#"/>
  <p:tag name="KSO_WM_SLIDE_POSITION" val="162*150"/>
  <p:tag name="KSO_WM_SLIDE_SIZE" val="637*338"/>
  <p:tag name="KSO_WM_TAG_VERSION" val="1.0"/>
  <p:tag name="KSO_WM_DIAGRAM_GROUP_CODE" val="m1-1"/>
</p:tagLst>
</file>

<file path=ppt/tags/tag6.xml><?xml version="1.0" encoding="utf-8"?>
<p:tagLst xmlns:p="http://schemas.openxmlformats.org/presentationml/2006/main">
  <p:tag name="KSO_WM_TEMPLATE_CATEGORY" val="diagram"/>
  <p:tag name="KSO_WM_TEMPLATE_INDEX" val="160503"/>
  <p:tag name="KSO_WM_SLIDE_ID" val="diagram160503_3"/>
  <p:tag name="KSO_WM_SLIDE_INDEX" val="3"/>
  <p:tag name="KSO_WM_SLIDE_ITEM_CNT" val="3"/>
  <p:tag name="KSO_WM_SLIDE_LAYOUT" val="m_a"/>
  <p:tag name="KSO_WM_SLIDE_LAYOUT_CNT" val="1_1"/>
  <p:tag name="KSO_WM_SLIDE_TYPE" val="text"/>
  <p:tag name="KSO_WM_BEAUTIFY_FLAG" val="#wm#"/>
  <p:tag name="KSO_WM_SLIDE_POSITION" val="162*150"/>
  <p:tag name="KSO_WM_SLIDE_SIZE" val="637*338"/>
  <p:tag name="KSO_WM_TAG_VERSION" val="1.0"/>
  <p:tag name="KSO_WM_DIAGRAM_GROUP_CODE" val="m1-1"/>
</p:tagLst>
</file>

<file path=ppt/tags/tag7.xml><?xml version="1.0" encoding="utf-8"?>
<p:tagLst xmlns:p="http://schemas.openxmlformats.org/presentationml/2006/main">
  <p:tag name="KSO_WM_TEMPLATE_CATEGORY" val="diagram"/>
  <p:tag name="KSO_WM_TEMPLATE_INDEX" val="160503"/>
  <p:tag name="KSO_WM_SLIDE_ID" val="diagram160503_3"/>
  <p:tag name="KSO_WM_SLIDE_INDEX" val="3"/>
  <p:tag name="KSO_WM_SLIDE_ITEM_CNT" val="3"/>
  <p:tag name="KSO_WM_SLIDE_LAYOUT" val="m_a"/>
  <p:tag name="KSO_WM_SLIDE_LAYOUT_CNT" val="1_1"/>
  <p:tag name="KSO_WM_SLIDE_TYPE" val="text"/>
  <p:tag name="KSO_WM_BEAUTIFY_FLAG" val="#wm#"/>
  <p:tag name="KSO_WM_SLIDE_POSITION" val="162*150"/>
  <p:tag name="KSO_WM_SLIDE_SIZE" val="637*338"/>
  <p:tag name="KSO_WM_TAG_VERSION" val="1.0"/>
  <p:tag name="KSO_WM_DIAGRAM_GROUP_CODE" val="m1-1"/>
</p:tagLst>
</file>

<file path=ppt/tags/tag8.xml><?xml version="1.0" encoding="utf-8"?>
<p:tagLst xmlns:p="http://schemas.openxmlformats.org/presentationml/2006/main">
  <p:tag name="KSO_WM_TEMPLATE_CATEGORY" val="diagram"/>
  <p:tag name="KSO_WM_TEMPLATE_INDEX" val="160503"/>
  <p:tag name="KSO_WM_SLIDE_ID" val="diagram160503_3"/>
  <p:tag name="KSO_WM_SLIDE_INDEX" val="3"/>
  <p:tag name="KSO_WM_SLIDE_ITEM_CNT" val="3"/>
  <p:tag name="KSO_WM_SLIDE_LAYOUT" val="m_a"/>
  <p:tag name="KSO_WM_SLIDE_LAYOUT_CNT" val="1_1"/>
  <p:tag name="KSO_WM_SLIDE_TYPE" val="text"/>
  <p:tag name="KSO_WM_BEAUTIFY_FLAG" val="#wm#"/>
  <p:tag name="KSO_WM_SLIDE_POSITION" val="162*150"/>
  <p:tag name="KSO_WM_SLIDE_SIZE" val="637*338"/>
  <p:tag name="KSO_WM_TAG_VERSION" val="1.0"/>
  <p:tag name="KSO_WM_DIAGRAM_GROUP_CODE" val="m1-1"/>
</p:tagLst>
</file>

<file path=ppt/tags/tag9.xml><?xml version="1.0" encoding="utf-8"?>
<p:tagLst xmlns:p="http://schemas.openxmlformats.org/presentationml/2006/main">
  <p:tag name="KSO_WM_TEMPLATE_CATEGORY" val="diagram"/>
  <p:tag name="KSO_WM_TEMPLATE_INDEX" val="160503"/>
  <p:tag name="KSO_WM_SLIDE_ID" val="diagram160503_3"/>
  <p:tag name="KSO_WM_SLIDE_INDEX" val="3"/>
  <p:tag name="KSO_WM_SLIDE_ITEM_CNT" val="3"/>
  <p:tag name="KSO_WM_SLIDE_LAYOUT" val="m_a"/>
  <p:tag name="KSO_WM_SLIDE_LAYOUT_CNT" val="1_1"/>
  <p:tag name="KSO_WM_SLIDE_TYPE" val="text"/>
  <p:tag name="KSO_WM_BEAUTIFY_FLAG" val="#wm#"/>
  <p:tag name="KSO_WM_SLIDE_POSITION" val="162*150"/>
  <p:tag name="KSO_WM_SLIDE_SIZE" val="637*338"/>
  <p:tag name="KSO_WM_TAG_VERSION" val="1.0"/>
  <p:tag name="KSO_WM_DIAGRAM_GROUP_CODE" val="m1-1"/>
</p:tagLst>
</file>

<file path=ppt/theme/theme1.xml><?xml version="1.0" encoding="utf-8"?>
<a:theme xmlns:a="http://schemas.openxmlformats.org/drawingml/2006/main" name="Office 主题_2">
  <a:themeElements>
    <a:clrScheme name="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3C1DA"/>
      </a:accent5>
      <a:accent6>
        <a:srgbClr val="AC4744"/>
      </a:accent6>
      <a:hlink>
        <a:srgbClr val="0000FF"/>
      </a:hlink>
      <a:folHlink>
        <a:srgbClr val="80008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 2007-2010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atMod val="350000"/>
                <a:shade val="99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">
  <a:themeElements>
    <a:clrScheme name="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3C1DA"/>
      </a:accent5>
      <a:accent6>
        <a:srgbClr val="AC4744"/>
      </a:accent6>
      <a:hlink>
        <a:srgbClr val="0000FF"/>
      </a:hlink>
      <a:folHlink>
        <a:srgbClr val="800080"/>
      </a:folHlink>
    </a:clrScheme>
    <a:fontScheme name="Cambria-Calibri">
      <a:maj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2007-2010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atMod val="350000"/>
                <a:shade val="99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711</Words>
  <Application>WPS 演示</Application>
  <PresentationFormat>自定义</PresentationFormat>
  <Paragraphs>126</Paragraphs>
  <Slides>21</Slides>
  <Notes>15</Notes>
  <HiddenSlides>0</HiddenSlides>
  <MMClips>0</MMClips>
  <ScaleCrop>false</ScaleCrop>
  <HeadingPairs>
    <vt:vector size="6" baseType="variant">
      <vt:variant>
        <vt:lpstr>已用的字体</vt:lpstr>
      </vt:variant>
      <vt:variant>
        <vt:i4>9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21</vt:i4>
      </vt:variant>
    </vt:vector>
  </HeadingPairs>
  <TitlesOfParts>
    <vt:vector size="31" baseType="lpstr">
      <vt:lpstr>Arial</vt:lpstr>
      <vt:lpstr>宋体</vt:lpstr>
      <vt:lpstr>Wingdings</vt:lpstr>
      <vt:lpstr>Calibri</vt:lpstr>
      <vt:lpstr>微软雅黑</vt:lpstr>
      <vt:lpstr>+中文标题</vt:lpstr>
      <vt:lpstr>Arial Unicode MS</vt:lpstr>
      <vt:lpstr>Broadway</vt:lpstr>
      <vt:lpstr>Segoe Print</vt:lpstr>
      <vt:lpstr>Office 主题_2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Microsoft Office 用户</dc:creator>
  <cp:lastModifiedBy>CZ</cp:lastModifiedBy>
  <cp:revision>172</cp:revision>
  <dcterms:created xsi:type="dcterms:W3CDTF">2018-01-04T02:26:00Z</dcterms:created>
  <dcterms:modified xsi:type="dcterms:W3CDTF">2021-04-06T03:12:56Z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Presentation">
    <vt:lpwstr>水易</vt:lpwstr>
  </property>
  <property fmtid="{D5CDD505-2E9C-101B-9397-08002B2CF9AE}" pid="3" name="KSOProductBuildVer">
    <vt:lpwstr>2052-11.1.0.10356</vt:lpwstr>
  </property>
  <property fmtid="{D5CDD505-2E9C-101B-9397-08002B2CF9AE}" pid="4" name="ICV">
    <vt:lpwstr>CA960CC61A664C0382696FA943266C37</vt:lpwstr>
  </property>
</Properties>
</file>